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80" r:id="rId1"/>
    <p:sldMasterId id="2147483683" r:id="rId2"/>
    <p:sldMasterId id="2147483695" r:id="rId3"/>
    <p:sldMasterId id="2147483712" r:id="rId4"/>
  </p:sldMasterIdLst>
  <p:notesMasterIdLst>
    <p:notesMasterId r:id="rId13"/>
  </p:notesMasterIdLst>
  <p:handoutMasterIdLst>
    <p:handoutMasterId r:id="rId14"/>
  </p:handoutMasterIdLst>
  <p:sldIdLst>
    <p:sldId id="256" r:id="rId5"/>
    <p:sldId id="2146847769" r:id="rId6"/>
    <p:sldId id="2146847770" r:id="rId7"/>
    <p:sldId id="1598" r:id="rId8"/>
    <p:sldId id="1604" r:id="rId9"/>
    <p:sldId id="2146847771" r:id="rId10"/>
    <p:sldId id="2146847772" r:id="rId11"/>
    <p:sldId id="1592" r:id="rId12"/>
  </p:sldIdLst>
  <p:sldSz cx="12192000" cy="6858000"/>
  <p:notesSz cx="6858000" cy="9144000"/>
  <p:embeddedFontLst>
    <p:embeddedFont>
      <p:font typeface="Arial Nova" panose="020B0504020202020204" pitchFamily="34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mbria Math" panose="02040503050406030204" pitchFamily="18" charset="0"/>
      <p:regular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  <p:embeddedFont>
      <p:font typeface="Roboto Condensed Light" panose="020F0302020204030204" pitchFamily="34" charset="0"/>
      <p:regular r:id="rId28"/>
      <p:italic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B211"/>
    <a:srgbClr val="1A28B6"/>
    <a:srgbClr val="262626"/>
    <a:srgbClr val="857437"/>
    <a:srgbClr val="A793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916" autoAdjust="0"/>
    <p:restoredTop sz="94026" autoAdjust="0"/>
  </p:normalViewPr>
  <p:slideViewPr>
    <p:cSldViewPr snapToGrid="0" snapToObjects="1">
      <p:cViewPr varScale="1">
        <p:scale>
          <a:sx n="182" d="100"/>
          <a:sy n="182" d="100"/>
        </p:scale>
        <p:origin x="952" y="168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12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0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3DF7F5B-B2B6-D3A5-F126-29A13625D45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023A09-2C37-B702-00A2-52C61631603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89F06B-CD24-4697-9F8E-EE4D5F96E66B}" type="datetimeFigureOut">
              <a:rPr lang="en-US" smtClean="0"/>
              <a:t>11/28/22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710311-50F3-34C2-5A9E-8DC9C952F30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7AC5CC-2776-BE33-5F1A-AB91A670ABD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B40E50-7CA1-4829-8429-87459676A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2061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A93E7F-6D88-4CC5-A874-7A916E9ABC54}" type="datetimeFigureOut">
              <a:rPr lang="en-US" smtClean="0"/>
              <a:t>11/28/22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439E1D-57AB-4046-BEB3-A5C3526D6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1464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2285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24461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4462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1430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24461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4462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905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7928715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98467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413945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4251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98465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8587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81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440220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17584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28968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24461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4462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745856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xt 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28416" y="989014"/>
            <a:ext cx="10972800" cy="48609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061960" y="6176964"/>
            <a:ext cx="2743200" cy="365125"/>
          </a:xfrm>
        </p:spPr>
        <p:txBody>
          <a:bodyPr/>
          <a:lstStyle>
            <a:lvl1pPr>
              <a:defRPr sz="1400"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pPr>
              <a:defRPr/>
            </a:pPr>
            <a:fld id="{222060C5-270B-F64B-8DF9-1DF9F9D366D8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366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8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image" Target="../media/image3.jpg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07" r:id="rId2"/>
    <p:sldLayoutId id="2147483708" r:id="rId3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6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539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18" Type="http://schemas.openxmlformats.org/officeDocument/2006/relationships/image" Target="../media/image26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17" Type="http://schemas.openxmlformats.org/officeDocument/2006/relationships/image" Target="../media/image25.png"/><Relationship Id="rId2" Type="http://schemas.openxmlformats.org/officeDocument/2006/relationships/image" Target="../media/image12.png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10" Type="http://schemas.openxmlformats.org/officeDocument/2006/relationships/image" Target="../media/image18.png"/><Relationship Id="rId4" Type="http://schemas.openxmlformats.org/officeDocument/2006/relationships/image" Target="../media/image120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409DFA4F-3CC5-2991-3EC7-377CBE79145A}"/>
              </a:ext>
            </a:extLst>
          </p:cNvPr>
          <p:cNvSpPr txBox="1">
            <a:spLocks/>
          </p:cNvSpPr>
          <p:nvPr/>
        </p:nvSpPr>
        <p:spPr>
          <a:xfrm>
            <a:off x="4262825" y="2351319"/>
            <a:ext cx="6406209" cy="196446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Sequential Design/Active Learning For Classification Problem</a:t>
            </a:r>
            <a:endParaRPr lang="en-US" altLang="zh-CN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BC95D90-F315-0D5B-2DE9-CB51E51330C1}"/>
              </a:ext>
            </a:extLst>
          </p:cNvPr>
          <p:cNvSpPr/>
          <p:nvPr/>
        </p:nvSpPr>
        <p:spPr>
          <a:xfrm>
            <a:off x="5393439" y="3860351"/>
            <a:ext cx="4349078" cy="6463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Yi-Shin Gan and Pouya Ahadi</a:t>
            </a:r>
          </a:p>
          <a:p>
            <a:pPr algn="ctr"/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Ford Antenna Regular" panose="02000505000000020004" pitchFamily="2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EA8BE49-DBAC-5D71-8815-49A7312E4BCB}"/>
              </a:ext>
            </a:extLst>
          </p:cNvPr>
          <p:cNvCxnSpPr>
            <a:cxnSpLocks/>
          </p:cNvCxnSpPr>
          <p:nvPr/>
        </p:nvCxnSpPr>
        <p:spPr>
          <a:xfrm>
            <a:off x="4164854" y="3429000"/>
            <a:ext cx="6406209" cy="0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9775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7D499B2B-BE55-B33B-CA27-FA34D0F75FE6}"/>
              </a:ext>
            </a:extLst>
          </p:cNvPr>
          <p:cNvSpPr txBox="1">
            <a:spLocks/>
          </p:cNvSpPr>
          <p:nvPr/>
        </p:nvSpPr>
        <p:spPr>
          <a:xfrm>
            <a:off x="376897" y="210411"/>
            <a:ext cx="10835640" cy="502920"/>
          </a:xfrm>
          <a:prstGeom prst="rect">
            <a:avLst/>
          </a:prstGeom>
        </p:spPr>
        <p:txBody>
          <a:bodyPr anchor="t">
            <a:noAutofit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999" b="0" i="0" kern="1200" cap="none" spc="0" baseline="0">
                <a:solidFill>
                  <a:schemeClr val="accent1"/>
                </a:solidFill>
                <a:latin typeface="Ford Antenna Medium" panose="02000505000000020004" pitchFamily="50" charset="0"/>
                <a:ea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126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95B"/>
                </a:solidFill>
                <a:effectLst/>
                <a:uLnTx/>
                <a:uFillTx/>
                <a:latin typeface="Ford Antenna Medium" panose="02000505000000020004" pitchFamily="50" charset="0"/>
                <a:cs typeface="Arial" panose="020B0604020202020204" pitchFamily="34" charset="0"/>
              </a:rPr>
              <a:t>Classification and Sampling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930A0A-A82C-B692-4CFE-AB6BFA3C0B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1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79BB9BC-A200-E627-82C0-55DD5C5691F5}"/>
              </a:ext>
            </a:extLst>
          </p:cNvPr>
          <p:cNvGrpSpPr/>
          <p:nvPr/>
        </p:nvGrpSpPr>
        <p:grpSpPr>
          <a:xfrm>
            <a:off x="7649083" y="915514"/>
            <a:ext cx="3286952" cy="2892105"/>
            <a:chOff x="7739088" y="864848"/>
            <a:chExt cx="3734888" cy="3209532"/>
          </a:xfrm>
        </p:grpSpPr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61E5185-836A-2E33-589C-AB3D5027831C}"/>
                </a:ext>
              </a:extLst>
            </p:cNvPr>
            <p:cNvSpPr/>
            <p:nvPr/>
          </p:nvSpPr>
          <p:spPr>
            <a:xfrm>
              <a:off x="8902892" y="864848"/>
              <a:ext cx="2210012" cy="3163104"/>
            </a:xfrm>
            <a:custGeom>
              <a:avLst/>
              <a:gdLst>
                <a:gd name="connsiteX0" fmla="*/ 1713773 w 2210012"/>
                <a:gd name="connsiteY0" fmla="*/ 11051 h 3163104"/>
                <a:gd name="connsiteX1" fmla="*/ 221857 w 2210012"/>
                <a:gd name="connsiteY1" fmla="*/ 1050579 h 3163104"/>
                <a:gd name="connsiteX2" fmla="*/ 221857 w 2210012"/>
                <a:gd name="connsiteY2" fmla="*/ 2292238 h 3163104"/>
                <a:gd name="connsiteX3" fmla="*/ 476 w 2210012"/>
                <a:gd name="connsiteY3" fmla="*/ 2821628 h 3163104"/>
                <a:gd name="connsiteX4" fmla="*/ 173731 w 2210012"/>
                <a:gd name="connsiteY4" fmla="*/ 2994883 h 3163104"/>
                <a:gd name="connsiteX5" fmla="*/ 520241 w 2210012"/>
                <a:gd name="connsiteY5" fmla="*/ 3120011 h 3163104"/>
                <a:gd name="connsiteX6" fmla="*/ 972628 w 2210012"/>
                <a:gd name="connsiteY6" fmla="*/ 2205611 h 3163104"/>
                <a:gd name="connsiteX7" fmla="*/ 780123 w 2210012"/>
                <a:gd name="connsiteY7" fmla="*/ 1464466 h 3163104"/>
                <a:gd name="connsiteX8" fmla="*/ 2166161 w 2210012"/>
                <a:gd name="connsiteY8" fmla="*/ 559691 h 3163104"/>
                <a:gd name="connsiteX9" fmla="*/ 1713773 w 2210012"/>
                <a:gd name="connsiteY9" fmla="*/ 11051 h 3163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0012" h="3163104">
                  <a:moveTo>
                    <a:pt x="1713773" y="11051"/>
                  </a:moveTo>
                  <a:cubicBezTo>
                    <a:pt x="1389722" y="92866"/>
                    <a:pt x="470510" y="670381"/>
                    <a:pt x="221857" y="1050579"/>
                  </a:cubicBezTo>
                  <a:cubicBezTo>
                    <a:pt x="-26796" y="1430777"/>
                    <a:pt x="258754" y="1997063"/>
                    <a:pt x="221857" y="2292238"/>
                  </a:cubicBezTo>
                  <a:cubicBezTo>
                    <a:pt x="184960" y="2587413"/>
                    <a:pt x="8497" y="2704521"/>
                    <a:pt x="476" y="2821628"/>
                  </a:cubicBezTo>
                  <a:cubicBezTo>
                    <a:pt x="-7545" y="2938736"/>
                    <a:pt x="87104" y="2945153"/>
                    <a:pt x="173731" y="2994883"/>
                  </a:cubicBezTo>
                  <a:cubicBezTo>
                    <a:pt x="260358" y="3044613"/>
                    <a:pt x="387092" y="3251556"/>
                    <a:pt x="520241" y="3120011"/>
                  </a:cubicBezTo>
                  <a:cubicBezTo>
                    <a:pt x="653390" y="2988466"/>
                    <a:pt x="929314" y="2481535"/>
                    <a:pt x="972628" y="2205611"/>
                  </a:cubicBezTo>
                  <a:cubicBezTo>
                    <a:pt x="1015942" y="1929687"/>
                    <a:pt x="581201" y="1738786"/>
                    <a:pt x="780123" y="1464466"/>
                  </a:cubicBezTo>
                  <a:cubicBezTo>
                    <a:pt x="979045" y="1190146"/>
                    <a:pt x="2010553" y="798719"/>
                    <a:pt x="2166161" y="559691"/>
                  </a:cubicBezTo>
                  <a:cubicBezTo>
                    <a:pt x="2321769" y="320664"/>
                    <a:pt x="2037824" y="-70764"/>
                    <a:pt x="1713773" y="11051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CB2B7105-148E-BB67-63A8-B9EDFA49DCEC}"/>
                </a:ext>
              </a:extLst>
            </p:cNvPr>
            <p:cNvCxnSpPr>
              <a:cxnSpLocks/>
            </p:cNvCxnSpPr>
            <p:nvPr/>
          </p:nvCxnSpPr>
          <p:spPr>
            <a:xfrm>
              <a:off x="7739088" y="3669278"/>
              <a:ext cx="3734888" cy="0"/>
            </a:xfrm>
            <a:prstGeom prst="straightConnector1">
              <a:avLst/>
            </a:prstGeom>
            <a:ln w="22225">
              <a:solidFill>
                <a:schemeClr val="tx1">
                  <a:lumMod val="95000"/>
                  <a:lumOff val="5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F82C014D-0906-1321-2122-4972909DC5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73934" y="888602"/>
              <a:ext cx="0" cy="2933076"/>
            </a:xfrm>
            <a:prstGeom prst="straightConnector1">
              <a:avLst/>
            </a:prstGeom>
            <a:ln w="22225">
              <a:solidFill>
                <a:schemeClr val="tx1">
                  <a:lumMod val="95000"/>
                  <a:lumOff val="5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Flowchart: Connector 90">
              <a:extLst>
                <a:ext uri="{FF2B5EF4-FFF2-40B4-BE49-F238E27FC236}">
                  <a16:creationId xmlns:a16="http://schemas.microsoft.com/office/drawing/2014/main" id="{5737A261-4C16-3F8A-2B11-12DD02070BC8}"/>
                </a:ext>
              </a:extLst>
            </p:cNvPr>
            <p:cNvSpPr/>
            <p:nvPr/>
          </p:nvSpPr>
          <p:spPr>
            <a:xfrm>
              <a:off x="8293223" y="2149428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Flowchart: Connector 91">
              <a:extLst>
                <a:ext uri="{FF2B5EF4-FFF2-40B4-BE49-F238E27FC236}">
                  <a16:creationId xmlns:a16="http://schemas.microsoft.com/office/drawing/2014/main" id="{11083F12-E9D6-B7C3-9955-4DAEFEEB5A91}"/>
                </a:ext>
              </a:extLst>
            </p:cNvPr>
            <p:cNvSpPr/>
            <p:nvPr/>
          </p:nvSpPr>
          <p:spPr>
            <a:xfrm>
              <a:off x="10195135" y="2174796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Flowchart: Connector 92">
              <a:extLst>
                <a:ext uri="{FF2B5EF4-FFF2-40B4-BE49-F238E27FC236}">
                  <a16:creationId xmlns:a16="http://schemas.microsoft.com/office/drawing/2014/main" id="{34A2F878-0EB2-77D8-7ADD-974D8545AB54}"/>
                </a:ext>
              </a:extLst>
            </p:cNvPr>
            <p:cNvSpPr/>
            <p:nvPr/>
          </p:nvSpPr>
          <p:spPr>
            <a:xfrm>
              <a:off x="8611975" y="2199638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Flowchart: Connector 93">
              <a:extLst>
                <a:ext uri="{FF2B5EF4-FFF2-40B4-BE49-F238E27FC236}">
                  <a16:creationId xmlns:a16="http://schemas.microsoft.com/office/drawing/2014/main" id="{D7AC9675-74E4-7AF1-2F12-ADFBABE906CD}"/>
                </a:ext>
              </a:extLst>
            </p:cNvPr>
            <p:cNvSpPr/>
            <p:nvPr/>
          </p:nvSpPr>
          <p:spPr>
            <a:xfrm>
              <a:off x="8949907" y="1276823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Flowchart: Connector 94">
              <a:extLst>
                <a:ext uri="{FF2B5EF4-FFF2-40B4-BE49-F238E27FC236}">
                  <a16:creationId xmlns:a16="http://schemas.microsoft.com/office/drawing/2014/main" id="{DFC18D52-657E-8AA7-3650-3831BABA042C}"/>
                </a:ext>
              </a:extLst>
            </p:cNvPr>
            <p:cNvSpPr/>
            <p:nvPr/>
          </p:nvSpPr>
          <p:spPr>
            <a:xfrm>
              <a:off x="8804638" y="1745654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Flowchart: Connector 95">
              <a:extLst>
                <a:ext uri="{FF2B5EF4-FFF2-40B4-BE49-F238E27FC236}">
                  <a16:creationId xmlns:a16="http://schemas.microsoft.com/office/drawing/2014/main" id="{F297221C-B85D-CCE5-61B9-5089E0B28EA7}"/>
                </a:ext>
              </a:extLst>
            </p:cNvPr>
            <p:cNvSpPr/>
            <p:nvPr/>
          </p:nvSpPr>
          <p:spPr>
            <a:xfrm>
              <a:off x="8300857" y="1689116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lowchart: Connector 96">
              <a:extLst>
                <a:ext uri="{FF2B5EF4-FFF2-40B4-BE49-F238E27FC236}">
                  <a16:creationId xmlns:a16="http://schemas.microsoft.com/office/drawing/2014/main" id="{85B666F6-7A3B-C698-14C0-E881F52C4552}"/>
                </a:ext>
              </a:extLst>
            </p:cNvPr>
            <p:cNvSpPr/>
            <p:nvPr/>
          </p:nvSpPr>
          <p:spPr>
            <a:xfrm>
              <a:off x="9323532" y="1898223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Flowchart: Connector 97">
              <a:extLst>
                <a:ext uri="{FF2B5EF4-FFF2-40B4-BE49-F238E27FC236}">
                  <a16:creationId xmlns:a16="http://schemas.microsoft.com/office/drawing/2014/main" id="{8CF98196-00E7-4DD0-CE28-8DE2C8A96BB4}"/>
                </a:ext>
              </a:extLst>
            </p:cNvPr>
            <p:cNvSpPr/>
            <p:nvPr/>
          </p:nvSpPr>
          <p:spPr>
            <a:xfrm>
              <a:off x="8385419" y="2549685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lowchart: Connector 98">
              <a:extLst>
                <a:ext uri="{FF2B5EF4-FFF2-40B4-BE49-F238E27FC236}">
                  <a16:creationId xmlns:a16="http://schemas.microsoft.com/office/drawing/2014/main" id="{F700EB62-00F4-5678-530E-9B88660A5BF9}"/>
                </a:ext>
              </a:extLst>
            </p:cNvPr>
            <p:cNvSpPr/>
            <p:nvPr/>
          </p:nvSpPr>
          <p:spPr>
            <a:xfrm>
              <a:off x="8971666" y="2302223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lowchart: Connector 99">
              <a:extLst>
                <a:ext uri="{FF2B5EF4-FFF2-40B4-BE49-F238E27FC236}">
                  <a16:creationId xmlns:a16="http://schemas.microsoft.com/office/drawing/2014/main" id="{E6677B84-5031-FAF5-F874-4E0FC6F32057}"/>
                </a:ext>
              </a:extLst>
            </p:cNvPr>
            <p:cNvSpPr/>
            <p:nvPr/>
          </p:nvSpPr>
          <p:spPr>
            <a:xfrm>
              <a:off x="8208781" y="2991415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Flowchart: Connector 100">
              <a:extLst>
                <a:ext uri="{FF2B5EF4-FFF2-40B4-BE49-F238E27FC236}">
                  <a16:creationId xmlns:a16="http://schemas.microsoft.com/office/drawing/2014/main" id="{C77A7E82-8660-F449-178C-0B70D24D6AA8}"/>
                </a:ext>
              </a:extLst>
            </p:cNvPr>
            <p:cNvSpPr/>
            <p:nvPr/>
          </p:nvSpPr>
          <p:spPr>
            <a:xfrm>
              <a:off x="8584823" y="2766841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Flowchart: Connector 101">
              <a:extLst>
                <a:ext uri="{FF2B5EF4-FFF2-40B4-BE49-F238E27FC236}">
                  <a16:creationId xmlns:a16="http://schemas.microsoft.com/office/drawing/2014/main" id="{3ED7D941-6C00-AFDE-DC4C-134B34044DAF}"/>
                </a:ext>
              </a:extLst>
            </p:cNvPr>
            <p:cNvSpPr/>
            <p:nvPr/>
          </p:nvSpPr>
          <p:spPr>
            <a:xfrm>
              <a:off x="9254706" y="2433207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Flowchart: Connector 102">
              <a:extLst>
                <a:ext uri="{FF2B5EF4-FFF2-40B4-BE49-F238E27FC236}">
                  <a16:creationId xmlns:a16="http://schemas.microsoft.com/office/drawing/2014/main" id="{BC92B71D-61B6-95D5-5EBA-9608D78AC810}"/>
                </a:ext>
              </a:extLst>
            </p:cNvPr>
            <p:cNvSpPr/>
            <p:nvPr/>
          </p:nvSpPr>
          <p:spPr>
            <a:xfrm>
              <a:off x="9880904" y="2484932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Flowchart: Connector 103">
              <a:extLst>
                <a:ext uri="{FF2B5EF4-FFF2-40B4-BE49-F238E27FC236}">
                  <a16:creationId xmlns:a16="http://schemas.microsoft.com/office/drawing/2014/main" id="{64CA7DE8-7687-5155-BA94-8C64565C8693}"/>
                </a:ext>
              </a:extLst>
            </p:cNvPr>
            <p:cNvSpPr/>
            <p:nvPr/>
          </p:nvSpPr>
          <p:spPr>
            <a:xfrm>
              <a:off x="10547386" y="1593372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Flowchart: Connector 104">
              <a:extLst>
                <a:ext uri="{FF2B5EF4-FFF2-40B4-BE49-F238E27FC236}">
                  <a16:creationId xmlns:a16="http://schemas.microsoft.com/office/drawing/2014/main" id="{FD053E4B-17C5-F683-612E-EE4B99736B94}"/>
                </a:ext>
              </a:extLst>
            </p:cNvPr>
            <p:cNvSpPr/>
            <p:nvPr/>
          </p:nvSpPr>
          <p:spPr>
            <a:xfrm>
              <a:off x="10970586" y="3315193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Flowchart: Connector 105">
              <a:extLst>
                <a:ext uri="{FF2B5EF4-FFF2-40B4-BE49-F238E27FC236}">
                  <a16:creationId xmlns:a16="http://schemas.microsoft.com/office/drawing/2014/main" id="{D5F591D1-3DF6-8CDE-79AD-B35D28808873}"/>
                </a:ext>
              </a:extLst>
            </p:cNvPr>
            <p:cNvSpPr/>
            <p:nvPr/>
          </p:nvSpPr>
          <p:spPr>
            <a:xfrm>
              <a:off x="11143711" y="1566718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Flowchart: Connector 106">
              <a:extLst>
                <a:ext uri="{FF2B5EF4-FFF2-40B4-BE49-F238E27FC236}">
                  <a16:creationId xmlns:a16="http://schemas.microsoft.com/office/drawing/2014/main" id="{F16CBEFC-1D90-73B9-E607-A3AB057B36DD}"/>
                </a:ext>
              </a:extLst>
            </p:cNvPr>
            <p:cNvSpPr/>
            <p:nvPr/>
          </p:nvSpPr>
          <p:spPr>
            <a:xfrm>
              <a:off x="10987393" y="2498024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Flowchart: Connector 107">
              <a:extLst>
                <a:ext uri="{FF2B5EF4-FFF2-40B4-BE49-F238E27FC236}">
                  <a16:creationId xmlns:a16="http://schemas.microsoft.com/office/drawing/2014/main" id="{F9149B7E-28C6-04E5-7A4D-C270E0750563}"/>
                </a:ext>
              </a:extLst>
            </p:cNvPr>
            <p:cNvSpPr/>
            <p:nvPr/>
          </p:nvSpPr>
          <p:spPr>
            <a:xfrm>
              <a:off x="10003343" y="3337827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Flowchart: Connector 108">
              <a:extLst>
                <a:ext uri="{FF2B5EF4-FFF2-40B4-BE49-F238E27FC236}">
                  <a16:creationId xmlns:a16="http://schemas.microsoft.com/office/drawing/2014/main" id="{6BA4CB65-A621-33B7-62E6-210C8E90178E}"/>
                </a:ext>
              </a:extLst>
            </p:cNvPr>
            <p:cNvSpPr/>
            <p:nvPr/>
          </p:nvSpPr>
          <p:spPr>
            <a:xfrm>
              <a:off x="9721617" y="2766841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Flowchart: Connector 109">
              <a:extLst>
                <a:ext uri="{FF2B5EF4-FFF2-40B4-BE49-F238E27FC236}">
                  <a16:creationId xmlns:a16="http://schemas.microsoft.com/office/drawing/2014/main" id="{42DDD53F-0F31-BBF6-D973-BFD149F25E16}"/>
                </a:ext>
              </a:extLst>
            </p:cNvPr>
            <p:cNvSpPr/>
            <p:nvPr/>
          </p:nvSpPr>
          <p:spPr>
            <a:xfrm>
              <a:off x="10140995" y="2712798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Flowchart: Connector 110">
              <a:extLst>
                <a:ext uri="{FF2B5EF4-FFF2-40B4-BE49-F238E27FC236}">
                  <a16:creationId xmlns:a16="http://schemas.microsoft.com/office/drawing/2014/main" id="{C6F6A49F-A26B-B9F4-38C6-5E62D47CFD53}"/>
                </a:ext>
              </a:extLst>
            </p:cNvPr>
            <p:cNvSpPr/>
            <p:nvPr/>
          </p:nvSpPr>
          <p:spPr>
            <a:xfrm>
              <a:off x="9421854" y="3474858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Flowchart: Connector 111">
              <a:extLst>
                <a:ext uri="{FF2B5EF4-FFF2-40B4-BE49-F238E27FC236}">
                  <a16:creationId xmlns:a16="http://schemas.microsoft.com/office/drawing/2014/main" id="{23C08C91-8D5E-5C90-BCAF-5CD7D9EAB1F1}"/>
                </a:ext>
              </a:extLst>
            </p:cNvPr>
            <p:cNvSpPr/>
            <p:nvPr/>
          </p:nvSpPr>
          <p:spPr>
            <a:xfrm>
              <a:off x="10465285" y="2714191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Flowchart: Connector 112">
              <a:extLst>
                <a:ext uri="{FF2B5EF4-FFF2-40B4-BE49-F238E27FC236}">
                  <a16:creationId xmlns:a16="http://schemas.microsoft.com/office/drawing/2014/main" id="{E6E48DBF-5E23-5D7F-4716-BC774027F00A}"/>
                </a:ext>
              </a:extLst>
            </p:cNvPr>
            <p:cNvSpPr/>
            <p:nvPr/>
          </p:nvSpPr>
          <p:spPr>
            <a:xfrm>
              <a:off x="10230455" y="3022329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Flowchart: Connector 113">
              <a:extLst>
                <a:ext uri="{FF2B5EF4-FFF2-40B4-BE49-F238E27FC236}">
                  <a16:creationId xmlns:a16="http://schemas.microsoft.com/office/drawing/2014/main" id="{C0D97D6B-792F-69CD-215D-DC655DA18C26}"/>
                </a:ext>
              </a:extLst>
            </p:cNvPr>
            <p:cNvSpPr/>
            <p:nvPr/>
          </p:nvSpPr>
          <p:spPr>
            <a:xfrm>
              <a:off x="10925438" y="2961109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Flowchart: Connector 114">
              <a:extLst>
                <a:ext uri="{FF2B5EF4-FFF2-40B4-BE49-F238E27FC236}">
                  <a16:creationId xmlns:a16="http://schemas.microsoft.com/office/drawing/2014/main" id="{16FC8F7B-AE39-F018-AAC9-71DDC819CF70}"/>
                </a:ext>
              </a:extLst>
            </p:cNvPr>
            <p:cNvSpPr/>
            <p:nvPr/>
          </p:nvSpPr>
          <p:spPr>
            <a:xfrm>
              <a:off x="8942290" y="2676557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Flowchart: Connector 115">
              <a:extLst>
                <a:ext uri="{FF2B5EF4-FFF2-40B4-BE49-F238E27FC236}">
                  <a16:creationId xmlns:a16="http://schemas.microsoft.com/office/drawing/2014/main" id="{90AE89CF-3BAC-8ACB-E366-E4F700F5A2C8}"/>
                </a:ext>
              </a:extLst>
            </p:cNvPr>
            <p:cNvSpPr/>
            <p:nvPr/>
          </p:nvSpPr>
          <p:spPr>
            <a:xfrm>
              <a:off x="9040492" y="3297853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Flowchart: Connector 116">
              <a:extLst>
                <a:ext uri="{FF2B5EF4-FFF2-40B4-BE49-F238E27FC236}">
                  <a16:creationId xmlns:a16="http://schemas.microsoft.com/office/drawing/2014/main" id="{172676F0-F061-3475-8574-7879BD87E930}"/>
                </a:ext>
              </a:extLst>
            </p:cNvPr>
            <p:cNvSpPr/>
            <p:nvPr/>
          </p:nvSpPr>
          <p:spPr>
            <a:xfrm>
              <a:off x="8588529" y="3274194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Flowchart: Connector 117">
              <a:extLst>
                <a:ext uri="{FF2B5EF4-FFF2-40B4-BE49-F238E27FC236}">
                  <a16:creationId xmlns:a16="http://schemas.microsoft.com/office/drawing/2014/main" id="{91504E90-A4E8-4F25-9E33-5BBA198CA5C9}"/>
                </a:ext>
              </a:extLst>
            </p:cNvPr>
            <p:cNvSpPr/>
            <p:nvPr/>
          </p:nvSpPr>
          <p:spPr>
            <a:xfrm>
              <a:off x="9461184" y="1103257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Flowchart: Connector 118">
              <a:extLst>
                <a:ext uri="{FF2B5EF4-FFF2-40B4-BE49-F238E27FC236}">
                  <a16:creationId xmlns:a16="http://schemas.microsoft.com/office/drawing/2014/main" id="{66B7886A-64CE-80A4-B273-7F95B2F238E0}"/>
                </a:ext>
              </a:extLst>
            </p:cNvPr>
            <p:cNvSpPr/>
            <p:nvPr/>
          </p:nvSpPr>
          <p:spPr>
            <a:xfrm>
              <a:off x="9254707" y="1581623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Flowchart: Connector 119">
              <a:extLst>
                <a:ext uri="{FF2B5EF4-FFF2-40B4-BE49-F238E27FC236}">
                  <a16:creationId xmlns:a16="http://schemas.microsoft.com/office/drawing/2014/main" id="{0B95CDC8-C344-03EF-C4A7-44D874FA1A64}"/>
                </a:ext>
              </a:extLst>
            </p:cNvPr>
            <p:cNvSpPr/>
            <p:nvPr/>
          </p:nvSpPr>
          <p:spPr>
            <a:xfrm>
              <a:off x="8563063" y="1294216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Flowchart: Connector 120">
              <a:extLst>
                <a:ext uri="{FF2B5EF4-FFF2-40B4-BE49-F238E27FC236}">
                  <a16:creationId xmlns:a16="http://schemas.microsoft.com/office/drawing/2014/main" id="{7317C0D1-187B-0808-CF57-6AF591B56883}"/>
                </a:ext>
              </a:extLst>
            </p:cNvPr>
            <p:cNvSpPr/>
            <p:nvPr/>
          </p:nvSpPr>
          <p:spPr>
            <a:xfrm>
              <a:off x="9662362" y="1716750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Flowchart: Connector 121">
              <a:extLst>
                <a:ext uri="{FF2B5EF4-FFF2-40B4-BE49-F238E27FC236}">
                  <a16:creationId xmlns:a16="http://schemas.microsoft.com/office/drawing/2014/main" id="{F056DF43-1B67-0D97-7C89-D3888A06DA27}"/>
                </a:ext>
              </a:extLst>
            </p:cNvPr>
            <p:cNvSpPr/>
            <p:nvPr/>
          </p:nvSpPr>
          <p:spPr>
            <a:xfrm>
              <a:off x="9139660" y="2094604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Flowchart: Connector 122">
              <a:extLst>
                <a:ext uri="{FF2B5EF4-FFF2-40B4-BE49-F238E27FC236}">
                  <a16:creationId xmlns:a16="http://schemas.microsoft.com/office/drawing/2014/main" id="{C684106C-A00E-1C83-DC60-EA5B943D897E}"/>
                </a:ext>
              </a:extLst>
            </p:cNvPr>
            <p:cNvSpPr/>
            <p:nvPr/>
          </p:nvSpPr>
          <p:spPr>
            <a:xfrm>
              <a:off x="9322242" y="2815947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Flowchart: Connector 123">
              <a:extLst>
                <a:ext uri="{FF2B5EF4-FFF2-40B4-BE49-F238E27FC236}">
                  <a16:creationId xmlns:a16="http://schemas.microsoft.com/office/drawing/2014/main" id="{0F73ADC5-82B9-AF41-2598-DD5D9BC07A38}"/>
                </a:ext>
              </a:extLst>
            </p:cNvPr>
            <p:cNvSpPr/>
            <p:nvPr/>
          </p:nvSpPr>
          <p:spPr>
            <a:xfrm>
              <a:off x="10409734" y="1053304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lowchart: Connector 124">
              <a:extLst>
                <a:ext uri="{FF2B5EF4-FFF2-40B4-BE49-F238E27FC236}">
                  <a16:creationId xmlns:a16="http://schemas.microsoft.com/office/drawing/2014/main" id="{C8B3CF20-8CD0-A2F6-A0BA-A93E99FADCD0}"/>
                </a:ext>
              </a:extLst>
            </p:cNvPr>
            <p:cNvSpPr/>
            <p:nvPr/>
          </p:nvSpPr>
          <p:spPr>
            <a:xfrm>
              <a:off x="9490680" y="1401744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lowchart: Connector 125">
              <a:extLst>
                <a:ext uri="{FF2B5EF4-FFF2-40B4-BE49-F238E27FC236}">
                  <a16:creationId xmlns:a16="http://schemas.microsoft.com/office/drawing/2014/main" id="{3DAE7544-BE77-22D3-FFE1-D9FDA52B8CF3}"/>
                </a:ext>
              </a:extLst>
            </p:cNvPr>
            <p:cNvSpPr/>
            <p:nvPr/>
          </p:nvSpPr>
          <p:spPr>
            <a:xfrm>
              <a:off x="10004290" y="1199805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Flowchart: Connector 126">
              <a:extLst>
                <a:ext uri="{FF2B5EF4-FFF2-40B4-BE49-F238E27FC236}">
                  <a16:creationId xmlns:a16="http://schemas.microsoft.com/office/drawing/2014/main" id="{3F1BBD83-C843-F1BE-D17E-5BBE25963CD8}"/>
                </a:ext>
              </a:extLst>
            </p:cNvPr>
            <p:cNvSpPr/>
            <p:nvPr/>
          </p:nvSpPr>
          <p:spPr>
            <a:xfrm>
              <a:off x="9641261" y="3171844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Flowchart: Connector 127">
              <a:extLst>
                <a:ext uri="{FF2B5EF4-FFF2-40B4-BE49-F238E27FC236}">
                  <a16:creationId xmlns:a16="http://schemas.microsoft.com/office/drawing/2014/main" id="{C450ED32-AFF6-62BB-8ECB-4CD219972176}"/>
                </a:ext>
              </a:extLst>
            </p:cNvPr>
            <p:cNvSpPr/>
            <p:nvPr/>
          </p:nvSpPr>
          <p:spPr>
            <a:xfrm>
              <a:off x="10715834" y="1331529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Flowchart: Connector 128">
              <a:extLst>
                <a:ext uri="{FF2B5EF4-FFF2-40B4-BE49-F238E27FC236}">
                  <a16:creationId xmlns:a16="http://schemas.microsoft.com/office/drawing/2014/main" id="{0CEFAB96-62DA-150F-563D-B787FFCA49B8}"/>
                </a:ext>
              </a:extLst>
            </p:cNvPr>
            <p:cNvSpPr/>
            <p:nvPr/>
          </p:nvSpPr>
          <p:spPr>
            <a:xfrm>
              <a:off x="9972598" y="1934625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Flowchart: Connector 129">
              <a:extLst>
                <a:ext uri="{FF2B5EF4-FFF2-40B4-BE49-F238E27FC236}">
                  <a16:creationId xmlns:a16="http://schemas.microsoft.com/office/drawing/2014/main" id="{ED9A7042-63B5-A4B5-8A1A-4EC63BD3959D}"/>
                </a:ext>
              </a:extLst>
            </p:cNvPr>
            <p:cNvSpPr/>
            <p:nvPr/>
          </p:nvSpPr>
          <p:spPr>
            <a:xfrm>
              <a:off x="9546069" y="2234464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lowchart: Connector 130">
              <a:extLst>
                <a:ext uri="{FF2B5EF4-FFF2-40B4-BE49-F238E27FC236}">
                  <a16:creationId xmlns:a16="http://schemas.microsoft.com/office/drawing/2014/main" id="{FBE8C76D-CB10-3DAB-7205-5E1212A89E5E}"/>
                </a:ext>
              </a:extLst>
            </p:cNvPr>
            <p:cNvSpPr/>
            <p:nvPr/>
          </p:nvSpPr>
          <p:spPr>
            <a:xfrm>
              <a:off x="8964049" y="2896353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Flowchart: Connector 131">
              <a:extLst>
                <a:ext uri="{FF2B5EF4-FFF2-40B4-BE49-F238E27FC236}">
                  <a16:creationId xmlns:a16="http://schemas.microsoft.com/office/drawing/2014/main" id="{CC19ACED-2741-AF37-A483-C6DD6DCC9EED}"/>
                </a:ext>
              </a:extLst>
            </p:cNvPr>
            <p:cNvSpPr/>
            <p:nvPr/>
          </p:nvSpPr>
          <p:spPr>
            <a:xfrm>
              <a:off x="9780732" y="1417089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Flowchart: Connector 132">
              <a:extLst>
                <a:ext uri="{FF2B5EF4-FFF2-40B4-BE49-F238E27FC236}">
                  <a16:creationId xmlns:a16="http://schemas.microsoft.com/office/drawing/2014/main" id="{7434A162-A380-F814-33C5-71DD5F1D9489}"/>
                </a:ext>
              </a:extLst>
            </p:cNvPr>
            <p:cNvSpPr/>
            <p:nvPr/>
          </p:nvSpPr>
          <p:spPr>
            <a:xfrm>
              <a:off x="10686511" y="1894406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Flowchart: Connector 133">
              <a:extLst>
                <a:ext uri="{FF2B5EF4-FFF2-40B4-BE49-F238E27FC236}">
                  <a16:creationId xmlns:a16="http://schemas.microsoft.com/office/drawing/2014/main" id="{18D07628-DE16-3BF0-EBFC-04D5E39D9612}"/>
                </a:ext>
              </a:extLst>
            </p:cNvPr>
            <p:cNvSpPr/>
            <p:nvPr/>
          </p:nvSpPr>
          <p:spPr>
            <a:xfrm>
              <a:off x="10838911" y="2046806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Flowchart: Connector 134">
              <a:extLst>
                <a:ext uri="{FF2B5EF4-FFF2-40B4-BE49-F238E27FC236}">
                  <a16:creationId xmlns:a16="http://schemas.microsoft.com/office/drawing/2014/main" id="{BECCC75B-87AF-335F-A73D-E548EFF50E24}"/>
                </a:ext>
              </a:extLst>
            </p:cNvPr>
            <p:cNvSpPr/>
            <p:nvPr/>
          </p:nvSpPr>
          <p:spPr>
            <a:xfrm>
              <a:off x="10141942" y="1709891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A2EA947D-D71A-4917-3EC4-1968A0FC19AD}"/>
                </a:ext>
              </a:extLst>
            </p:cNvPr>
            <p:cNvSpPr/>
            <p:nvPr/>
          </p:nvSpPr>
          <p:spPr>
            <a:xfrm rot="620766">
              <a:off x="9211274" y="947442"/>
              <a:ext cx="1452124" cy="3126938"/>
            </a:xfrm>
            <a:custGeom>
              <a:avLst/>
              <a:gdLst>
                <a:gd name="connsiteX0" fmla="*/ 0 w 1140542"/>
                <a:gd name="connsiteY0" fmla="*/ 2812026 h 2812026"/>
                <a:gd name="connsiteX1" fmla="*/ 314632 w 1140542"/>
                <a:gd name="connsiteY1" fmla="*/ 2192594 h 2812026"/>
                <a:gd name="connsiteX2" fmla="*/ 157316 w 1140542"/>
                <a:gd name="connsiteY2" fmla="*/ 1140542 h 2812026"/>
                <a:gd name="connsiteX3" fmla="*/ 1140542 w 1140542"/>
                <a:gd name="connsiteY3" fmla="*/ 0 h 2812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0542" h="2812026">
                  <a:moveTo>
                    <a:pt x="0" y="2812026"/>
                  </a:moveTo>
                  <a:cubicBezTo>
                    <a:pt x="144206" y="2641600"/>
                    <a:pt x="288413" y="2471175"/>
                    <a:pt x="314632" y="2192594"/>
                  </a:cubicBezTo>
                  <a:cubicBezTo>
                    <a:pt x="340851" y="1914013"/>
                    <a:pt x="19664" y="1505974"/>
                    <a:pt x="157316" y="1140542"/>
                  </a:cubicBezTo>
                  <a:cubicBezTo>
                    <a:pt x="294968" y="775110"/>
                    <a:pt x="960284" y="198284"/>
                    <a:pt x="1140542" y="0"/>
                  </a:cubicBezTo>
                </a:path>
              </a:pathLst>
            </a:custGeom>
            <a:noFill/>
            <a:ln w="38100">
              <a:solidFill>
                <a:schemeClr val="tx1">
                  <a:lumMod val="95000"/>
                  <a:lumOff val="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Flowchart: Connector 136">
              <a:extLst>
                <a:ext uri="{FF2B5EF4-FFF2-40B4-BE49-F238E27FC236}">
                  <a16:creationId xmlns:a16="http://schemas.microsoft.com/office/drawing/2014/main" id="{55A176FB-62A5-8868-B7F9-CEC2879114E7}"/>
                </a:ext>
              </a:extLst>
            </p:cNvPr>
            <p:cNvSpPr/>
            <p:nvPr/>
          </p:nvSpPr>
          <p:spPr>
            <a:xfrm>
              <a:off x="10429750" y="2337995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Flowchart: Connector 137">
              <a:extLst>
                <a:ext uri="{FF2B5EF4-FFF2-40B4-BE49-F238E27FC236}">
                  <a16:creationId xmlns:a16="http://schemas.microsoft.com/office/drawing/2014/main" id="{CEAE5317-9014-CCF5-AECB-823E692023AE}"/>
                </a:ext>
              </a:extLst>
            </p:cNvPr>
            <p:cNvSpPr/>
            <p:nvPr/>
          </p:nvSpPr>
          <p:spPr>
            <a:xfrm>
              <a:off x="10526749" y="3400461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28AA6C7D-0A51-D895-A55B-3701F3630596}"/>
              </a:ext>
            </a:extLst>
          </p:cNvPr>
          <p:cNvGrpSpPr/>
          <p:nvPr/>
        </p:nvGrpSpPr>
        <p:grpSpPr>
          <a:xfrm>
            <a:off x="871932" y="3887364"/>
            <a:ext cx="3385957" cy="2646285"/>
            <a:chOff x="815291" y="3538306"/>
            <a:chExt cx="3734888" cy="2933076"/>
          </a:xfrm>
        </p:grpSpPr>
        <p:cxnSp>
          <p:nvCxnSpPr>
            <p:cNvPr id="203" name="Straight Arrow Connector 202">
              <a:extLst>
                <a:ext uri="{FF2B5EF4-FFF2-40B4-BE49-F238E27FC236}">
                  <a16:creationId xmlns:a16="http://schemas.microsoft.com/office/drawing/2014/main" id="{36243488-5662-6749-A859-818D9B47D976}"/>
                </a:ext>
              </a:extLst>
            </p:cNvPr>
            <p:cNvCxnSpPr>
              <a:cxnSpLocks/>
            </p:cNvCxnSpPr>
            <p:nvPr/>
          </p:nvCxnSpPr>
          <p:spPr>
            <a:xfrm>
              <a:off x="815291" y="6318982"/>
              <a:ext cx="3734888" cy="0"/>
            </a:xfrm>
            <a:prstGeom prst="straightConnector1">
              <a:avLst/>
            </a:prstGeom>
            <a:ln w="22225">
              <a:solidFill>
                <a:schemeClr val="tx1">
                  <a:lumMod val="95000"/>
                  <a:lumOff val="5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Arrow Connector 203">
              <a:extLst>
                <a:ext uri="{FF2B5EF4-FFF2-40B4-BE49-F238E27FC236}">
                  <a16:creationId xmlns:a16="http://schemas.microsoft.com/office/drawing/2014/main" id="{DE11F20D-41C8-1A10-C196-8BCE5AA886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0137" y="3538306"/>
              <a:ext cx="0" cy="2933076"/>
            </a:xfrm>
            <a:prstGeom prst="straightConnector1">
              <a:avLst/>
            </a:prstGeom>
            <a:ln w="22225">
              <a:solidFill>
                <a:schemeClr val="tx1">
                  <a:lumMod val="95000"/>
                  <a:lumOff val="5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" name="Flowchart: Connector 204">
              <a:extLst>
                <a:ext uri="{FF2B5EF4-FFF2-40B4-BE49-F238E27FC236}">
                  <a16:creationId xmlns:a16="http://schemas.microsoft.com/office/drawing/2014/main" id="{998AFBF0-0278-6257-3149-918CDB9DA960}"/>
                </a:ext>
              </a:extLst>
            </p:cNvPr>
            <p:cNvSpPr/>
            <p:nvPr/>
          </p:nvSpPr>
          <p:spPr>
            <a:xfrm>
              <a:off x="1369426" y="4799132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Flowchart: Connector 205">
              <a:extLst>
                <a:ext uri="{FF2B5EF4-FFF2-40B4-BE49-F238E27FC236}">
                  <a16:creationId xmlns:a16="http://schemas.microsoft.com/office/drawing/2014/main" id="{40688555-D802-E20A-1D7C-F3367BAEFF3B}"/>
                </a:ext>
              </a:extLst>
            </p:cNvPr>
            <p:cNvSpPr/>
            <p:nvPr/>
          </p:nvSpPr>
          <p:spPr>
            <a:xfrm>
              <a:off x="3271338" y="4824500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Flowchart: Connector 206">
              <a:extLst>
                <a:ext uri="{FF2B5EF4-FFF2-40B4-BE49-F238E27FC236}">
                  <a16:creationId xmlns:a16="http://schemas.microsoft.com/office/drawing/2014/main" id="{0D49D6C5-0036-E1AF-CA24-F2D30A4DB2C6}"/>
                </a:ext>
              </a:extLst>
            </p:cNvPr>
            <p:cNvSpPr/>
            <p:nvPr/>
          </p:nvSpPr>
          <p:spPr>
            <a:xfrm>
              <a:off x="1688178" y="4849342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Flowchart: Connector 207">
              <a:extLst>
                <a:ext uri="{FF2B5EF4-FFF2-40B4-BE49-F238E27FC236}">
                  <a16:creationId xmlns:a16="http://schemas.microsoft.com/office/drawing/2014/main" id="{E7D14CC9-EBF0-8363-8CE2-B7B396431DE9}"/>
                </a:ext>
              </a:extLst>
            </p:cNvPr>
            <p:cNvSpPr/>
            <p:nvPr/>
          </p:nvSpPr>
          <p:spPr>
            <a:xfrm>
              <a:off x="2026110" y="3926527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Flowchart: Connector 208">
              <a:extLst>
                <a:ext uri="{FF2B5EF4-FFF2-40B4-BE49-F238E27FC236}">
                  <a16:creationId xmlns:a16="http://schemas.microsoft.com/office/drawing/2014/main" id="{D2116C2A-7236-DC77-6ED9-FC0FFDD9614F}"/>
                </a:ext>
              </a:extLst>
            </p:cNvPr>
            <p:cNvSpPr/>
            <p:nvPr/>
          </p:nvSpPr>
          <p:spPr>
            <a:xfrm>
              <a:off x="1880841" y="4395358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Flowchart: Connector 209">
              <a:extLst>
                <a:ext uri="{FF2B5EF4-FFF2-40B4-BE49-F238E27FC236}">
                  <a16:creationId xmlns:a16="http://schemas.microsoft.com/office/drawing/2014/main" id="{D127D847-B184-D31B-9DE1-64C5A6F74C75}"/>
                </a:ext>
              </a:extLst>
            </p:cNvPr>
            <p:cNvSpPr/>
            <p:nvPr/>
          </p:nvSpPr>
          <p:spPr>
            <a:xfrm>
              <a:off x="1377060" y="4338820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Flowchart: Connector 210">
              <a:extLst>
                <a:ext uri="{FF2B5EF4-FFF2-40B4-BE49-F238E27FC236}">
                  <a16:creationId xmlns:a16="http://schemas.microsoft.com/office/drawing/2014/main" id="{B504645F-1781-1981-0C7F-F1083AB1F747}"/>
                </a:ext>
              </a:extLst>
            </p:cNvPr>
            <p:cNvSpPr/>
            <p:nvPr/>
          </p:nvSpPr>
          <p:spPr>
            <a:xfrm>
              <a:off x="2399735" y="4547927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Flowchart: Connector 211">
              <a:extLst>
                <a:ext uri="{FF2B5EF4-FFF2-40B4-BE49-F238E27FC236}">
                  <a16:creationId xmlns:a16="http://schemas.microsoft.com/office/drawing/2014/main" id="{50BBB9FC-A7A0-582B-421B-9CF27701CD33}"/>
                </a:ext>
              </a:extLst>
            </p:cNvPr>
            <p:cNvSpPr/>
            <p:nvPr/>
          </p:nvSpPr>
          <p:spPr>
            <a:xfrm>
              <a:off x="1461622" y="5199389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Flowchart: Connector 212">
              <a:extLst>
                <a:ext uri="{FF2B5EF4-FFF2-40B4-BE49-F238E27FC236}">
                  <a16:creationId xmlns:a16="http://schemas.microsoft.com/office/drawing/2014/main" id="{0A8D1FF9-3982-9313-C4C9-45E673CA2A30}"/>
                </a:ext>
              </a:extLst>
            </p:cNvPr>
            <p:cNvSpPr/>
            <p:nvPr/>
          </p:nvSpPr>
          <p:spPr>
            <a:xfrm>
              <a:off x="2047869" y="4951927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Flowchart: Connector 213">
              <a:extLst>
                <a:ext uri="{FF2B5EF4-FFF2-40B4-BE49-F238E27FC236}">
                  <a16:creationId xmlns:a16="http://schemas.microsoft.com/office/drawing/2014/main" id="{6CDE38FB-468C-B21B-E477-9C125EFECB75}"/>
                </a:ext>
              </a:extLst>
            </p:cNvPr>
            <p:cNvSpPr/>
            <p:nvPr/>
          </p:nvSpPr>
          <p:spPr>
            <a:xfrm>
              <a:off x="1284984" y="5641119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Flowchart: Connector 214">
              <a:extLst>
                <a:ext uri="{FF2B5EF4-FFF2-40B4-BE49-F238E27FC236}">
                  <a16:creationId xmlns:a16="http://schemas.microsoft.com/office/drawing/2014/main" id="{C7ADDE69-70BF-384C-E1D9-8B58A1BCAFC9}"/>
                </a:ext>
              </a:extLst>
            </p:cNvPr>
            <p:cNvSpPr/>
            <p:nvPr/>
          </p:nvSpPr>
          <p:spPr>
            <a:xfrm>
              <a:off x="1661026" y="5416545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Flowchart: Connector 215">
              <a:extLst>
                <a:ext uri="{FF2B5EF4-FFF2-40B4-BE49-F238E27FC236}">
                  <a16:creationId xmlns:a16="http://schemas.microsoft.com/office/drawing/2014/main" id="{33310446-54EB-F55B-81BC-62F8F1EBD8DF}"/>
                </a:ext>
              </a:extLst>
            </p:cNvPr>
            <p:cNvSpPr/>
            <p:nvPr/>
          </p:nvSpPr>
          <p:spPr>
            <a:xfrm>
              <a:off x="2330909" y="5082911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Flowchart: Connector 216">
              <a:extLst>
                <a:ext uri="{FF2B5EF4-FFF2-40B4-BE49-F238E27FC236}">
                  <a16:creationId xmlns:a16="http://schemas.microsoft.com/office/drawing/2014/main" id="{D1237E74-7B32-79A5-1F63-8FB2BB853A7D}"/>
                </a:ext>
              </a:extLst>
            </p:cNvPr>
            <p:cNvSpPr/>
            <p:nvPr/>
          </p:nvSpPr>
          <p:spPr>
            <a:xfrm>
              <a:off x="2957107" y="5134636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Flowchart: Connector 217">
              <a:extLst>
                <a:ext uri="{FF2B5EF4-FFF2-40B4-BE49-F238E27FC236}">
                  <a16:creationId xmlns:a16="http://schemas.microsoft.com/office/drawing/2014/main" id="{60F1A80A-52B7-8170-CBA7-5B4B143951B3}"/>
                </a:ext>
              </a:extLst>
            </p:cNvPr>
            <p:cNvSpPr/>
            <p:nvPr/>
          </p:nvSpPr>
          <p:spPr>
            <a:xfrm>
              <a:off x="3623589" y="4243076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Flowchart: Connector 218">
              <a:extLst>
                <a:ext uri="{FF2B5EF4-FFF2-40B4-BE49-F238E27FC236}">
                  <a16:creationId xmlns:a16="http://schemas.microsoft.com/office/drawing/2014/main" id="{94C19522-B29C-AB3C-21E6-5A1DCEACAAD7}"/>
                </a:ext>
              </a:extLst>
            </p:cNvPr>
            <p:cNvSpPr/>
            <p:nvPr/>
          </p:nvSpPr>
          <p:spPr>
            <a:xfrm>
              <a:off x="4046789" y="5964897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Flowchart: Connector 219">
              <a:extLst>
                <a:ext uri="{FF2B5EF4-FFF2-40B4-BE49-F238E27FC236}">
                  <a16:creationId xmlns:a16="http://schemas.microsoft.com/office/drawing/2014/main" id="{8D0E7172-036A-B21A-FABC-A483BFA5B324}"/>
                </a:ext>
              </a:extLst>
            </p:cNvPr>
            <p:cNvSpPr/>
            <p:nvPr/>
          </p:nvSpPr>
          <p:spPr>
            <a:xfrm>
              <a:off x="4219914" y="4216422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Flowchart: Connector 220">
              <a:extLst>
                <a:ext uri="{FF2B5EF4-FFF2-40B4-BE49-F238E27FC236}">
                  <a16:creationId xmlns:a16="http://schemas.microsoft.com/office/drawing/2014/main" id="{C820A3FF-1977-4953-E57C-8B011519FE92}"/>
                </a:ext>
              </a:extLst>
            </p:cNvPr>
            <p:cNvSpPr/>
            <p:nvPr/>
          </p:nvSpPr>
          <p:spPr>
            <a:xfrm>
              <a:off x="4063596" y="5147728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Flowchart: Connector 221">
              <a:extLst>
                <a:ext uri="{FF2B5EF4-FFF2-40B4-BE49-F238E27FC236}">
                  <a16:creationId xmlns:a16="http://schemas.microsoft.com/office/drawing/2014/main" id="{E94F8274-287A-B6F9-594F-0FDC2957273F}"/>
                </a:ext>
              </a:extLst>
            </p:cNvPr>
            <p:cNvSpPr/>
            <p:nvPr/>
          </p:nvSpPr>
          <p:spPr>
            <a:xfrm>
              <a:off x="3079546" y="5987531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Flowchart: Connector 222">
              <a:extLst>
                <a:ext uri="{FF2B5EF4-FFF2-40B4-BE49-F238E27FC236}">
                  <a16:creationId xmlns:a16="http://schemas.microsoft.com/office/drawing/2014/main" id="{31A7C2CE-19AD-FC18-B734-159BE9C55818}"/>
                </a:ext>
              </a:extLst>
            </p:cNvPr>
            <p:cNvSpPr/>
            <p:nvPr/>
          </p:nvSpPr>
          <p:spPr>
            <a:xfrm>
              <a:off x="2797820" y="5416545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Flowchart: Connector 223">
              <a:extLst>
                <a:ext uri="{FF2B5EF4-FFF2-40B4-BE49-F238E27FC236}">
                  <a16:creationId xmlns:a16="http://schemas.microsoft.com/office/drawing/2014/main" id="{6BEB3F92-D520-4376-7E42-89F8653FC905}"/>
                </a:ext>
              </a:extLst>
            </p:cNvPr>
            <p:cNvSpPr/>
            <p:nvPr/>
          </p:nvSpPr>
          <p:spPr>
            <a:xfrm>
              <a:off x="3217198" y="5362502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Flowchart: Connector 224">
              <a:extLst>
                <a:ext uri="{FF2B5EF4-FFF2-40B4-BE49-F238E27FC236}">
                  <a16:creationId xmlns:a16="http://schemas.microsoft.com/office/drawing/2014/main" id="{EC7B7D13-9D74-C975-0E09-5A7E45E0488D}"/>
                </a:ext>
              </a:extLst>
            </p:cNvPr>
            <p:cNvSpPr/>
            <p:nvPr/>
          </p:nvSpPr>
          <p:spPr>
            <a:xfrm>
              <a:off x="2498057" y="6124562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Flowchart: Connector 225">
              <a:extLst>
                <a:ext uri="{FF2B5EF4-FFF2-40B4-BE49-F238E27FC236}">
                  <a16:creationId xmlns:a16="http://schemas.microsoft.com/office/drawing/2014/main" id="{A4BC1CB5-1CB7-6852-F3E3-BE1E3E8E3CD5}"/>
                </a:ext>
              </a:extLst>
            </p:cNvPr>
            <p:cNvSpPr/>
            <p:nvPr/>
          </p:nvSpPr>
          <p:spPr>
            <a:xfrm>
              <a:off x="3541488" y="5363895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Flowchart: Connector 226">
              <a:extLst>
                <a:ext uri="{FF2B5EF4-FFF2-40B4-BE49-F238E27FC236}">
                  <a16:creationId xmlns:a16="http://schemas.microsoft.com/office/drawing/2014/main" id="{2A247E37-3C3B-20AA-A589-337168407AA6}"/>
                </a:ext>
              </a:extLst>
            </p:cNvPr>
            <p:cNvSpPr/>
            <p:nvPr/>
          </p:nvSpPr>
          <p:spPr>
            <a:xfrm>
              <a:off x="3306658" y="5672033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Flowchart: Connector 227">
              <a:extLst>
                <a:ext uri="{FF2B5EF4-FFF2-40B4-BE49-F238E27FC236}">
                  <a16:creationId xmlns:a16="http://schemas.microsoft.com/office/drawing/2014/main" id="{38C3EB69-B17E-B631-D0C6-9256196B7101}"/>
                </a:ext>
              </a:extLst>
            </p:cNvPr>
            <p:cNvSpPr/>
            <p:nvPr/>
          </p:nvSpPr>
          <p:spPr>
            <a:xfrm>
              <a:off x="4001641" y="5610813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Flowchart: Connector 228">
              <a:extLst>
                <a:ext uri="{FF2B5EF4-FFF2-40B4-BE49-F238E27FC236}">
                  <a16:creationId xmlns:a16="http://schemas.microsoft.com/office/drawing/2014/main" id="{9EAE19AB-2BD2-3927-94E8-6398CB463238}"/>
                </a:ext>
              </a:extLst>
            </p:cNvPr>
            <p:cNvSpPr/>
            <p:nvPr/>
          </p:nvSpPr>
          <p:spPr>
            <a:xfrm>
              <a:off x="2018493" y="5326261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Flowchart: Connector 229">
              <a:extLst>
                <a:ext uri="{FF2B5EF4-FFF2-40B4-BE49-F238E27FC236}">
                  <a16:creationId xmlns:a16="http://schemas.microsoft.com/office/drawing/2014/main" id="{F117B9DE-4C4C-F03E-9A30-9C80AC87D000}"/>
                </a:ext>
              </a:extLst>
            </p:cNvPr>
            <p:cNvSpPr/>
            <p:nvPr/>
          </p:nvSpPr>
          <p:spPr>
            <a:xfrm>
              <a:off x="2116695" y="5947557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Flowchart: Connector 230">
              <a:extLst>
                <a:ext uri="{FF2B5EF4-FFF2-40B4-BE49-F238E27FC236}">
                  <a16:creationId xmlns:a16="http://schemas.microsoft.com/office/drawing/2014/main" id="{58934E0D-8BF2-4F6C-5075-040A1C8F0E7C}"/>
                </a:ext>
              </a:extLst>
            </p:cNvPr>
            <p:cNvSpPr/>
            <p:nvPr/>
          </p:nvSpPr>
          <p:spPr>
            <a:xfrm>
              <a:off x="1664732" y="5923898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Flowchart: Connector 231">
              <a:extLst>
                <a:ext uri="{FF2B5EF4-FFF2-40B4-BE49-F238E27FC236}">
                  <a16:creationId xmlns:a16="http://schemas.microsoft.com/office/drawing/2014/main" id="{5ABE89C7-1D78-3950-73C8-FA3B2F8BF605}"/>
                </a:ext>
              </a:extLst>
            </p:cNvPr>
            <p:cNvSpPr/>
            <p:nvPr/>
          </p:nvSpPr>
          <p:spPr>
            <a:xfrm>
              <a:off x="2537387" y="3752961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Flowchart: Connector 232">
              <a:extLst>
                <a:ext uri="{FF2B5EF4-FFF2-40B4-BE49-F238E27FC236}">
                  <a16:creationId xmlns:a16="http://schemas.microsoft.com/office/drawing/2014/main" id="{6BD14F5F-B2F0-D1B2-56F0-E415C68D3F23}"/>
                </a:ext>
              </a:extLst>
            </p:cNvPr>
            <p:cNvSpPr/>
            <p:nvPr/>
          </p:nvSpPr>
          <p:spPr>
            <a:xfrm>
              <a:off x="2330910" y="4231327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Flowchart: Connector 233">
              <a:extLst>
                <a:ext uri="{FF2B5EF4-FFF2-40B4-BE49-F238E27FC236}">
                  <a16:creationId xmlns:a16="http://schemas.microsoft.com/office/drawing/2014/main" id="{C673B788-22D0-D542-8871-6E5843698FDA}"/>
                </a:ext>
              </a:extLst>
            </p:cNvPr>
            <p:cNvSpPr/>
            <p:nvPr/>
          </p:nvSpPr>
          <p:spPr>
            <a:xfrm>
              <a:off x="1639266" y="3943920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Flowchart: Connector 234">
              <a:extLst>
                <a:ext uri="{FF2B5EF4-FFF2-40B4-BE49-F238E27FC236}">
                  <a16:creationId xmlns:a16="http://schemas.microsoft.com/office/drawing/2014/main" id="{67D8EE00-67FB-4E78-DE53-2FFE914BD59E}"/>
                </a:ext>
              </a:extLst>
            </p:cNvPr>
            <p:cNvSpPr/>
            <p:nvPr/>
          </p:nvSpPr>
          <p:spPr>
            <a:xfrm>
              <a:off x="2738565" y="4366454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Flowchart: Connector 235">
              <a:extLst>
                <a:ext uri="{FF2B5EF4-FFF2-40B4-BE49-F238E27FC236}">
                  <a16:creationId xmlns:a16="http://schemas.microsoft.com/office/drawing/2014/main" id="{C111CA22-7782-83B2-AD62-542FB4CB933A}"/>
                </a:ext>
              </a:extLst>
            </p:cNvPr>
            <p:cNvSpPr/>
            <p:nvPr/>
          </p:nvSpPr>
          <p:spPr>
            <a:xfrm>
              <a:off x="2215863" y="4744308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Flowchart: Connector 236">
              <a:extLst>
                <a:ext uri="{FF2B5EF4-FFF2-40B4-BE49-F238E27FC236}">
                  <a16:creationId xmlns:a16="http://schemas.microsoft.com/office/drawing/2014/main" id="{B2C2FC26-E86B-DF0B-6475-8C8EC9669C8D}"/>
                </a:ext>
              </a:extLst>
            </p:cNvPr>
            <p:cNvSpPr/>
            <p:nvPr/>
          </p:nvSpPr>
          <p:spPr>
            <a:xfrm>
              <a:off x="2398445" y="5465651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Flowchart: Connector 238">
              <a:extLst>
                <a:ext uri="{FF2B5EF4-FFF2-40B4-BE49-F238E27FC236}">
                  <a16:creationId xmlns:a16="http://schemas.microsoft.com/office/drawing/2014/main" id="{804AB666-1342-16E7-929D-E9BCFCEADDAB}"/>
                </a:ext>
              </a:extLst>
            </p:cNvPr>
            <p:cNvSpPr/>
            <p:nvPr/>
          </p:nvSpPr>
          <p:spPr>
            <a:xfrm>
              <a:off x="2566883" y="4051448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00000"/>
                </a:solidFill>
              </a:endParaRPr>
            </a:p>
          </p:txBody>
        </p:sp>
        <p:sp>
          <p:nvSpPr>
            <p:cNvPr id="240" name="Flowchart: Connector 239">
              <a:extLst>
                <a:ext uri="{FF2B5EF4-FFF2-40B4-BE49-F238E27FC236}">
                  <a16:creationId xmlns:a16="http://schemas.microsoft.com/office/drawing/2014/main" id="{4495614E-07A0-677E-6925-B8F7F7D165C7}"/>
                </a:ext>
              </a:extLst>
            </p:cNvPr>
            <p:cNvSpPr/>
            <p:nvPr/>
          </p:nvSpPr>
          <p:spPr>
            <a:xfrm>
              <a:off x="3080493" y="3849509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Flowchart: Connector 240">
              <a:extLst>
                <a:ext uri="{FF2B5EF4-FFF2-40B4-BE49-F238E27FC236}">
                  <a16:creationId xmlns:a16="http://schemas.microsoft.com/office/drawing/2014/main" id="{5F62F027-3850-C505-00E3-0A8452D45EDF}"/>
                </a:ext>
              </a:extLst>
            </p:cNvPr>
            <p:cNvSpPr/>
            <p:nvPr/>
          </p:nvSpPr>
          <p:spPr>
            <a:xfrm>
              <a:off x="2717464" y="5821548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Flowchart: Connector 241">
              <a:extLst>
                <a:ext uri="{FF2B5EF4-FFF2-40B4-BE49-F238E27FC236}">
                  <a16:creationId xmlns:a16="http://schemas.microsoft.com/office/drawing/2014/main" id="{6CABCEFE-B93B-1770-5887-2BD537C11342}"/>
                </a:ext>
              </a:extLst>
            </p:cNvPr>
            <p:cNvSpPr/>
            <p:nvPr/>
          </p:nvSpPr>
          <p:spPr>
            <a:xfrm>
              <a:off x="3792037" y="3981233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Flowchart: Connector 242">
              <a:extLst>
                <a:ext uri="{FF2B5EF4-FFF2-40B4-BE49-F238E27FC236}">
                  <a16:creationId xmlns:a16="http://schemas.microsoft.com/office/drawing/2014/main" id="{6514FD0A-0620-3E37-F427-AFCEA4172EA5}"/>
                </a:ext>
              </a:extLst>
            </p:cNvPr>
            <p:cNvSpPr/>
            <p:nvPr/>
          </p:nvSpPr>
          <p:spPr>
            <a:xfrm>
              <a:off x="3048801" y="4584329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Flowchart: Connector 243">
              <a:extLst>
                <a:ext uri="{FF2B5EF4-FFF2-40B4-BE49-F238E27FC236}">
                  <a16:creationId xmlns:a16="http://schemas.microsoft.com/office/drawing/2014/main" id="{9AC9FC93-E727-30B9-FF55-D2A4D9E53176}"/>
                </a:ext>
              </a:extLst>
            </p:cNvPr>
            <p:cNvSpPr/>
            <p:nvPr/>
          </p:nvSpPr>
          <p:spPr>
            <a:xfrm>
              <a:off x="2622272" y="4884168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Flowchart: Connector 244">
              <a:extLst>
                <a:ext uri="{FF2B5EF4-FFF2-40B4-BE49-F238E27FC236}">
                  <a16:creationId xmlns:a16="http://schemas.microsoft.com/office/drawing/2014/main" id="{E3617B9C-59E1-42AC-49C2-9697D041C436}"/>
                </a:ext>
              </a:extLst>
            </p:cNvPr>
            <p:cNvSpPr/>
            <p:nvPr/>
          </p:nvSpPr>
          <p:spPr>
            <a:xfrm>
              <a:off x="2040252" y="5546057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Flowchart: Connector 245">
              <a:extLst>
                <a:ext uri="{FF2B5EF4-FFF2-40B4-BE49-F238E27FC236}">
                  <a16:creationId xmlns:a16="http://schemas.microsoft.com/office/drawing/2014/main" id="{25F4B390-4D61-C1AE-A7D7-06495CF30AA9}"/>
                </a:ext>
              </a:extLst>
            </p:cNvPr>
            <p:cNvSpPr/>
            <p:nvPr/>
          </p:nvSpPr>
          <p:spPr>
            <a:xfrm>
              <a:off x="2856935" y="4066793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Flowchart: Connector 246">
              <a:extLst>
                <a:ext uri="{FF2B5EF4-FFF2-40B4-BE49-F238E27FC236}">
                  <a16:creationId xmlns:a16="http://schemas.microsoft.com/office/drawing/2014/main" id="{D54C958F-7E0D-99FD-5745-9C2269127E88}"/>
                </a:ext>
              </a:extLst>
            </p:cNvPr>
            <p:cNvSpPr/>
            <p:nvPr/>
          </p:nvSpPr>
          <p:spPr>
            <a:xfrm>
              <a:off x="3762714" y="4544110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Flowchart: Connector 247">
              <a:extLst>
                <a:ext uri="{FF2B5EF4-FFF2-40B4-BE49-F238E27FC236}">
                  <a16:creationId xmlns:a16="http://schemas.microsoft.com/office/drawing/2014/main" id="{106D7DCD-CC10-7C77-4474-424D589986C8}"/>
                </a:ext>
              </a:extLst>
            </p:cNvPr>
            <p:cNvSpPr/>
            <p:nvPr/>
          </p:nvSpPr>
          <p:spPr>
            <a:xfrm>
              <a:off x="3915114" y="4696510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Flowchart: Connector 248">
              <a:extLst>
                <a:ext uri="{FF2B5EF4-FFF2-40B4-BE49-F238E27FC236}">
                  <a16:creationId xmlns:a16="http://schemas.microsoft.com/office/drawing/2014/main" id="{906516B3-9F15-0C12-705B-ED70C1E3A2B1}"/>
                </a:ext>
              </a:extLst>
            </p:cNvPr>
            <p:cNvSpPr/>
            <p:nvPr/>
          </p:nvSpPr>
          <p:spPr>
            <a:xfrm>
              <a:off x="3218145" y="4359595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Flowchart: Connector 250">
              <a:extLst>
                <a:ext uri="{FF2B5EF4-FFF2-40B4-BE49-F238E27FC236}">
                  <a16:creationId xmlns:a16="http://schemas.microsoft.com/office/drawing/2014/main" id="{9CA742E1-ABC1-31B8-E999-DCABF000EF70}"/>
                </a:ext>
              </a:extLst>
            </p:cNvPr>
            <p:cNvSpPr/>
            <p:nvPr/>
          </p:nvSpPr>
          <p:spPr>
            <a:xfrm>
              <a:off x="3505953" y="4987699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Flowchart: Connector 251">
              <a:extLst>
                <a:ext uri="{FF2B5EF4-FFF2-40B4-BE49-F238E27FC236}">
                  <a16:creationId xmlns:a16="http://schemas.microsoft.com/office/drawing/2014/main" id="{FC64FE89-0247-46D0-B296-13B144C57BBD}"/>
                </a:ext>
              </a:extLst>
            </p:cNvPr>
            <p:cNvSpPr/>
            <p:nvPr/>
          </p:nvSpPr>
          <p:spPr>
            <a:xfrm>
              <a:off x="3602952" y="6050165"/>
              <a:ext cx="137652" cy="129512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Oval 252">
              <a:extLst>
                <a:ext uri="{FF2B5EF4-FFF2-40B4-BE49-F238E27FC236}">
                  <a16:creationId xmlns:a16="http://schemas.microsoft.com/office/drawing/2014/main" id="{E9D030E2-0CCC-B0D3-7EDE-CA6D6EB9E743}"/>
                </a:ext>
              </a:extLst>
            </p:cNvPr>
            <p:cNvSpPr/>
            <p:nvPr/>
          </p:nvSpPr>
          <p:spPr>
            <a:xfrm>
              <a:off x="1360857" y="3743381"/>
              <a:ext cx="1208014" cy="1339806"/>
            </a:xfrm>
            <a:prstGeom prst="ellipse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Oval 253">
              <a:extLst>
                <a:ext uri="{FF2B5EF4-FFF2-40B4-BE49-F238E27FC236}">
                  <a16:creationId xmlns:a16="http://schemas.microsoft.com/office/drawing/2014/main" id="{3449CA9C-136D-F8A1-C7BB-CCECEA712C46}"/>
                </a:ext>
              </a:extLst>
            </p:cNvPr>
            <p:cNvSpPr/>
            <p:nvPr/>
          </p:nvSpPr>
          <p:spPr>
            <a:xfrm rot="2579163">
              <a:off x="3218650" y="4297792"/>
              <a:ext cx="577578" cy="2023971"/>
            </a:xfrm>
            <a:prstGeom prst="ellipse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0C64757-A28B-1356-6749-744110FC6F17}"/>
              </a:ext>
            </a:extLst>
          </p:cNvPr>
          <p:cNvGrpSpPr/>
          <p:nvPr/>
        </p:nvGrpSpPr>
        <p:grpSpPr>
          <a:xfrm>
            <a:off x="5111054" y="4988520"/>
            <a:ext cx="5360801" cy="511976"/>
            <a:chOff x="5111054" y="4988520"/>
            <a:chExt cx="5360801" cy="511976"/>
          </a:xfrm>
        </p:grpSpPr>
        <p:sp>
          <p:nvSpPr>
            <p:cNvPr id="255" name="Arrow: Right 254">
              <a:extLst>
                <a:ext uri="{FF2B5EF4-FFF2-40B4-BE49-F238E27FC236}">
                  <a16:creationId xmlns:a16="http://schemas.microsoft.com/office/drawing/2014/main" id="{2EA69BF2-E4E5-6A6B-DA7B-70CB965F9799}"/>
                </a:ext>
              </a:extLst>
            </p:cNvPr>
            <p:cNvSpPr/>
            <p:nvPr/>
          </p:nvSpPr>
          <p:spPr>
            <a:xfrm>
              <a:off x="5111054" y="4988520"/>
              <a:ext cx="1155032" cy="511976"/>
            </a:xfrm>
            <a:prstGeom prst="right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TextBox 255">
              <a:extLst>
                <a:ext uri="{FF2B5EF4-FFF2-40B4-BE49-F238E27FC236}">
                  <a16:creationId xmlns:a16="http://schemas.microsoft.com/office/drawing/2014/main" id="{07C4F80F-FE3B-49FA-3A3F-4EAB8DB83765}"/>
                </a:ext>
              </a:extLst>
            </p:cNvPr>
            <p:cNvSpPr txBox="1"/>
            <p:nvPr/>
          </p:nvSpPr>
          <p:spPr>
            <a:xfrm>
              <a:off x="6645102" y="5084795"/>
              <a:ext cx="38267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Sequential Design / Active Learning</a:t>
              </a:r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FB962CC-BABE-491E-24C0-BA0ECC634B98}"/>
              </a:ext>
            </a:extLst>
          </p:cNvPr>
          <p:cNvCxnSpPr>
            <a:cxnSpLocks/>
          </p:cNvCxnSpPr>
          <p:nvPr/>
        </p:nvCxnSpPr>
        <p:spPr>
          <a:xfrm>
            <a:off x="861032" y="3431263"/>
            <a:ext cx="3272493" cy="0"/>
          </a:xfrm>
          <a:prstGeom prst="straightConnector1">
            <a:avLst/>
          </a:prstGeom>
          <a:ln w="22225">
            <a:solidFill>
              <a:schemeClr val="tx1">
                <a:lumMod val="95000"/>
                <a:lumOff val="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628332C-FF60-3B67-CDF7-3E7CE9205019}"/>
              </a:ext>
            </a:extLst>
          </p:cNvPr>
          <p:cNvCxnSpPr>
            <a:cxnSpLocks/>
          </p:cNvCxnSpPr>
          <p:nvPr/>
        </p:nvCxnSpPr>
        <p:spPr>
          <a:xfrm flipV="1">
            <a:off x="1066803" y="1003975"/>
            <a:ext cx="0" cy="2560320"/>
          </a:xfrm>
          <a:prstGeom prst="straightConnector1">
            <a:avLst/>
          </a:prstGeom>
          <a:ln w="22225">
            <a:solidFill>
              <a:schemeClr val="tx1">
                <a:lumMod val="95000"/>
                <a:lumOff val="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Flowchart: Connector 38">
            <a:extLst>
              <a:ext uri="{FF2B5EF4-FFF2-40B4-BE49-F238E27FC236}">
                <a16:creationId xmlns:a16="http://schemas.microsoft.com/office/drawing/2014/main" id="{7C0E9DF5-1980-DA83-ED78-BD34EADD3E3D}"/>
              </a:ext>
            </a:extLst>
          </p:cNvPr>
          <p:cNvSpPr/>
          <p:nvPr/>
        </p:nvSpPr>
        <p:spPr>
          <a:xfrm>
            <a:off x="1346563" y="2104566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lowchart: Connector 39">
            <a:extLst>
              <a:ext uri="{FF2B5EF4-FFF2-40B4-BE49-F238E27FC236}">
                <a16:creationId xmlns:a16="http://schemas.microsoft.com/office/drawing/2014/main" id="{067FFCBD-2580-993A-E81D-66B73487B7B0}"/>
              </a:ext>
            </a:extLst>
          </p:cNvPr>
          <p:cNvSpPr/>
          <p:nvPr/>
        </p:nvSpPr>
        <p:spPr>
          <a:xfrm>
            <a:off x="3013010" y="2126710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lowchart: Connector 40">
            <a:extLst>
              <a:ext uri="{FF2B5EF4-FFF2-40B4-BE49-F238E27FC236}">
                <a16:creationId xmlns:a16="http://schemas.microsoft.com/office/drawing/2014/main" id="{52D03118-C172-72D5-E0E6-1895045369F5}"/>
              </a:ext>
            </a:extLst>
          </p:cNvPr>
          <p:cNvSpPr/>
          <p:nvPr/>
        </p:nvSpPr>
        <p:spPr>
          <a:xfrm>
            <a:off x="1625852" y="2148395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lowchart: Connector 41">
            <a:extLst>
              <a:ext uri="{FF2B5EF4-FFF2-40B4-BE49-F238E27FC236}">
                <a16:creationId xmlns:a16="http://schemas.microsoft.com/office/drawing/2014/main" id="{CF0FE3A7-DBF3-F13B-3C6F-3184B2C5F344}"/>
              </a:ext>
            </a:extLst>
          </p:cNvPr>
          <p:cNvSpPr/>
          <p:nvPr/>
        </p:nvSpPr>
        <p:spPr>
          <a:xfrm>
            <a:off x="1921946" y="1342858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lowchart: Connector 42">
            <a:extLst>
              <a:ext uri="{FF2B5EF4-FFF2-40B4-BE49-F238E27FC236}">
                <a16:creationId xmlns:a16="http://schemas.microsoft.com/office/drawing/2014/main" id="{CCDEC72C-A554-61AD-B937-28F6661F9CCD}"/>
              </a:ext>
            </a:extLst>
          </p:cNvPr>
          <p:cNvSpPr/>
          <p:nvPr/>
        </p:nvSpPr>
        <p:spPr>
          <a:xfrm>
            <a:off x="1794662" y="1752107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lowchart: Connector 43">
            <a:extLst>
              <a:ext uri="{FF2B5EF4-FFF2-40B4-BE49-F238E27FC236}">
                <a16:creationId xmlns:a16="http://schemas.microsoft.com/office/drawing/2014/main" id="{C2E7E2CC-F0B2-24D4-42FE-F81FFCB859F5}"/>
              </a:ext>
            </a:extLst>
          </p:cNvPr>
          <p:cNvSpPr/>
          <p:nvPr/>
        </p:nvSpPr>
        <p:spPr>
          <a:xfrm>
            <a:off x="1353252" y="1702754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lowchart: Connector 44">
            <a:extLst>
              <a:ext uri="{FF2B5EF4-FFF2-40B4-BE49-F238E27FC236}">
                <a16:creationId xmlns:a16="http://schemas.microsoft.com/office/drawing/2014/main" id="{126ECF6E-0A69-D914-6A92-58063A35B9F0}"/>
              </a:ext>
            </a:extLst>
          </p:cNvPr>
          <p:cNvSpPr/>
          <p:nvPr/>
        </p:nvSpPr>
        <p:spPr>
          <a:xfrm>
            <a:off x="2249315" y="1885286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lowchart: Connector 45">
            <a:extLst>
              <a:ext uri="{FF2B5EF4-FFF2-40B4-BE49-F238E27FC236}">
                <a16:creationId xmlns:a16="http://schemas.microsoft.com/office/drawing/2014/main" id="{F26DB285-8A8F-91B2-7B57-9EAFE87D8F61}"/>
              </a:ext>
            </a:extLst>
          </p:cNvPr>
          <p:cNvSpPr/>
          <p:nvPr/>
        </p:nvSpPr>
        <p:spPr>
          <a:xfrm>
            <a:off x="1427344" y="2453956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lowchart: Connector 46">
            <a:extLst>
              <a:ext uri="{FF2B5EF4-FFF2-40B4-BE49-F238E27FC236}">
                <a16:creationId xmlns:a16="http://schemas.microsoft.com/office/drawing/2014/main" id="{1E904E54-7900-F6B5-835E-318D55305F2D}"/>
              </a:ext>
            </a:extLst>
          </p:cNvPr>
          <p:cNvSpPr/>
          <p:nvPr/>
        </p:nvSpPr>
        <p:spPr>
          <a:xfrm>
            <a:off x="1941012" y="2237943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lowchart: Connector 47">
            <a:extLst>
              <a:ext uri="{FF2B5EF4-FFF2-40B4-BE49-F238E27FC236}">
                <a16:creationId xmlns:a16="http://schemas.microsoft.com/office/drawing/2014/main" id="{65A35926-C03F-2E06-C72F-338C805161F4}"/>
              </a:ext>
            </a:extLst>
          </p:cNvPr>
          <p:cNvSpPr/>
          <p:nvPr/>
        </p:nvSpPr>
        <p:spPr>
          <a:xfrm>
            <a:off x="1272575" y="2839548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lowchart: Connector 48">
            <a:extLst>
              <a:ext uri="{FF2B5EF4-FFF2-40B4-BE49-F238E27FC236}">
                <a16:creationId xmlns:a16="http://schemas.microsoft.com/office/drawing/2014/main" id="{E5735DE0-8797-0E51-8F67-8276539F0B3E}"/>
              </a:ext>
            </a:extLst>
          </p:cNvPr>
          <p:cNvSpPr/>
          <p:nvPr/>
        </p:nvSpPr>
        <p:spPr>
          <a:xfrm>
            <a:off x="1602061" y="2643514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lowchart: Connector 49">
            <a:extLst>
              <a:ext uri="{FF2B5EF4-FFF2-40B4-BE49-F238E27FC236}">
                <a16:creationId xmlns:a16="http://schemas.microsoft.com/office/drawing/2014/main" id="{CA1D7380-0D79-9A5C-9750-7137DC459D0A}"/>
              </a:ext>
            </a:extLst>
          </p:cNvPr>
          <p:cNvSpPr/>
          <p:nvPr/>
        </p:nvSpPr>
        <p:spPr>
          <a:xfrm>
            <a:off x="2189010" y="2352281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lowchart: Connector 50">
            <a:extLst>
              <a:ext uri="{FF2B5EF4-FFF2-40B4-BE49-F238E27FC236}">
                <a16:creationId xmlns:a16="http://schemas.microsoft.com/office/drawing/2014/main" id="{03105EA4-0101-115C-4FC8-86272994D633}"/>
              </a:ext>
            </a:extLst>
          </p:cNvPr>
          <p:cNvSpPr/>
          <p:nvPr/>
        </p:nvSpPr>
        <p:spPr>
          <a:xfrm>
            <a:off x="2737682" y="2397432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lowchart: Connector 51">
            <a:extLst>
              <a:ext uri="{FF2B5EF4-FFF2-40B4-BE49-F238E27FC236}">
                <a16:creationId xmlns:a16="http://schemas.microsoft.com/office/drawing/2014/main" id="{F5F0FE9F-D66D-52F4-FC32-8D62F01727D2}"/>
              </a:ext>
            </a:extLst>
          </p:cNvPr>
          <p:cNvSpPr/>
          <p:nvPr/>
        </p:nvSpPr>
        <p:spPr>
          <a:xfrm>
            <a:off x="3321651" y="1619178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lowchart: Connector 52">
            <a:extLst>
              <a:ext uri="{FF2B5EF4-FFF2-40B4-BE49-F238E27FC236}">
                <a16:creationId xmlns:a16="http://schemas.microsoft.com/office/drawing/2014/main" id="{92B9FAD6-8D07-D895-06C5-589614E6D800}"/>
              </a:ext>
            </a:extLst>
          </p:cNvPr>
          <p:cNvSpPr/>
          <p:nvPr/>
        </p:nvSpPr>
        <p:spPr>
          <a:xfrm>
            <a:off x="3692457" y="3122178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lowchart: Connector 53">
            <a:extLst>
              <a:ext uri="{FF2B5EF4-FFF2-40B4-BE49-F238E27FC236}">
                <a16:creationId xmlns:a16="http://schemas.microsoft.com/office/drawing/2014/main" id="{AB1FE790-361C-7909-3260-130541B20411}"/>
              </a:ext>
            </a:extLst>
          </p:cNvPr>
          <p:cNvSpPr/>
          <p:nvPr/>
        </p:nvSpPr>
        <p:spPr>
          <a:xfrm>
            <a:off x="3844148" y="1595911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lowchart: Connector 54">
            <a:extLst>
              <a:ext uri="{FF2B5EF4-FFF2-40B4-BE49-F238E27FC236}">
                <a16:creationId xmlns:a16="http://schemas.microsoft.com/office/drawing/2014/main" id="{E296EF89-CB86-1904-128D-8B1E1A9BF1F0}"/>
              </a:ext>
            </a:extLst>
          </p:cNvPr>
          <p:cNvSpPr/>
          <p:nvPr/>
        </p:nvSpPr>
        <p:spPr>
          <a:xfrm>
            <a:off x="3707183" y="2408860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lowchart: Connector 55">
            <a:extLst>
              <a:ext uri="{FF2B5EF4-FFF2-40B4-BE49-F238E27FC236}">
                <a16:creationId xmlns:a16="http://schemas.microsoft.com/office/drawing/2014/main" id="{91E2A34A-DA98-9EF8-2B82-71BBCC44F78B}"/>
              </a:ext>
            </a:extLst>
          </p:cNvPr>
          <p:cNvSpPr/>
          <p:nvPr/>
        </p:nvSpPr>
        <p:spPr>
          <a:xfrm>
            <a:off x="2844963" y="3141935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Flowchart: Connector 56">
            <a:extLst>
              <a:ext uri="{FF2B5EF4-FFF2-40B4-BE49-F238E27FC236}">
                <a16:creationId xmlns:a16="http://schemas.microsoft.com/office/drawing/2014/main" id="{020F81FE-22D5-B5EA-7739-7793EB322EAA}"/>
              </a:ext>
            </a:extLst>
          </p:cNvPr>
          <p:cNvSpPr/>
          <p:nvPr/>
        </p:nvSpPr>
        <p:spPr>
          <a:xfrm>
            <a:off x="2598115" y="2643514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lowchart: Connector 57">
            <a:extLst>
              <a:ext uri="{FF2B5EF4-FFF2-40B4-BE49-F238E27FC236}">
                <a16:creationId xmlns:a16="http://schemas.microsoft.com/office/drawing/2014/main" id="{8991F321-35A4-659B-E6B1-4DED4A5A429A}"/>
              </a:ext>
            </a:extLst>
          </p:cNvPr>
          <p:cNvSpPr/>
          <p:nvPr/>
        </p:nvSpPr>
        <p:spPr>
          <a:xfrm>
            <a:off x="2965573" y="2596339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lowchart: Connector 58">
            <a:extLst>
              <a:ext uri="{FF2B5EF4-FFF2-40B4-BE49-F238E27FC236}">
                <a16:creationId xmlns:a16="http://schemas.microsoft.com/office/drawing/2014/main" id="{8C003F88-35B7-76FC-919F-88B9D6BC5375}"/>
              </a:ext>
            </a:extLst>
          </p:cNvPr>
          <p:cNvSpPr/>
          <p:nvPr/>
        </p:nvSpPr>
        <p:spPr>
          <a:xfrm>
            <a:off x="2335464" y="3261551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lowchart: Connector 59">
            <a:extLst>
              <a:ext uri="{FF2B5EF4-FFF2-40B4-BE49-F238E27FC236}">
                <a16:creationId xmlns:a16="http://schemas.microsoft.com/office/drawing/2014/main" id="{77FA04B9-DF26-FC3B-4DB5-C60E0C11AF7E}"/>
              </a:ext>
            </a:extLst>
          </p:cNvPr>
          <p:cNvSpPr/>
          <p:nvPr/>
        </p:nvSpPr>
        <p:spPr>
          <a:xfrm>
            <a:off x="3249714" y="2597555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Flowchart: Connector 60">
            <a:extLst>
              <a:ext uri="{FF2B5EF4-FFF2-40B4-BE49-F238E27FC236}">
                <a16:creationId xmlns:a16="http://schemas.microsoft.com/office/drawing/2014/main" id="{925F7FAE-4927-8958-60CF-01E97C5D995B}"/>
              </a:ext>
            </a:extLst>
          </p:cNvPr>
          <p:cNvSpPr/>
          <p:nvPr/>
        </p:nvSpPr>
        <p:spPr>
          <a:xfrm>
            <a:off x="3043957" y="2866533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Flowchart: Connector 61">
            <a:extLst>
              <a:ext uri="{FF2B5EF4-FFF2-40B4-BE49-F238E27FC236}">
                <a16:creationId xmlns:a16="http://schemas.microsoft.com/office/drawing/2014/main" id="{5D0E75D9-613F-D87E-CB93-25D827032FDC}"/>
              </a:ext>
            </a:extLst>
          </p:cNvPr>
          <p:cNvSpPr/>
          <p:nvPr/>
        </p:nvSpPr>
        <p:spPr>
          <a:xfrm>
            <a:off x="3652898" y="2813093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Flowchart: Connector 62">
            <a:extLst>
              <a:ext uri="{FF2B5EF4-FFF2-40B4-BE49-F238E27FC236}">
                <a16:creationId xmlns:a16="http://schemas.microsoft.com/office/drawing/2014/main" id="{D0799A14-6CEF-954C-2B05-230397ABD7C1}"/>
              </a:ext>
            </a:extLst>
          </p:cNvPr>
          <p:cNvSpPr/>
          <p:nvPr/>
        </p:nvSpPr>
        <p:spPr>
          <a:xfrm>
            <a:off x="1915272" y="2564704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lowchart: Connector 63">
            <a:extLst>
              <a:ext uri="{FF2B5EF4-FFF2-40B4-BE49-F238E27FC236}">
                <a16:creationId xmlns:a16="http://schemas.microsoft.com/office/drawing/2014/main" id="{4FBB992E-DFDE-0647-2688-7A821A3996BC}"/>
              </a:ext>
            </a:extLst>
          </p:cNvPr>
          <p:cNvSpPr/>
          <p:nvPr/>
        </p:nvSpPr>
        <p:spPr>
          <a:xfrm>
            <a:off x="2001317" y="3107041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lowchart: Connector 64">
            <a:extLst>
              <a:ext uri="{FF2B5EF4-FFF2-40B4-BE49-F238E27FC236}">
                <a16:creationId xmlns:a16="http://schemas.microsoft.com/office/drawing/2014/main" id="{112EA32C-5D37-8275-45CD-F505A75C3F75}"/>
              </a:ext>
            </a:extLst>
          </p:cNvPr>
          <p:cNvSpPr/>
          <p:nvPr/>
        </p:nvSpPr>
        <p:spPr>
          <a:xfrm>
            <a:off x="1605309" y="3086389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Flowchart: Connector 65">
            <a:extLst>
              <a:ext uri="{FF2B5EF4-FFF2-40B4-BE49-F238E27FC236}">
                <a16:creationId xmlns:a16="http://schemas.microsoft.com/office/drawing/2014/main" id="{99B87DD6-B4DB-F0E9-FC94-DE8DDD624D60}"/>
              </a:ext>
            </a:extLst>
          </p:cNvPr>
          <p:cNvSpPr/>
          <p:nvPr/>
        </p:nvSpPr>
        <p:spPr>
          <a:xfrm>
            <a:off x="2369925" y="1191350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lowchart: Connector 66">
            <a:extLst>
              <a:ext uri="{FF2B5EF4-FFF2-40B4-BE49-F238E27FC236}">
                <a16:creationId xmlns:a16="http://schemas.microsoft.com/office/drawing/2014/main" id="{386E07F3-C783-3DA3-F0DF-8C7639CD308E}"/>
              </a:ext>
            </a:extLst>
          </p:cNvPr>
          <p:cNvSpPr/>
          <p:nvPr/>
        </p:nvSpPr>
        <p:spPr>
          <a:xfrm>
            <a:off x="2189011" y="1608922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lowchart: Connector 67">
            <a:extLst>
              <a:ext uri="{FF2B5EF4-FFF2-40B4-BE49-F238E27FC236}">
                <a16:creationId xmlns:a16="http://schemas.microsoft.com/office/drawing/2014/main" id="{7BD1AD40-2B6F-E4E7-A7EB-C4994E4B00F5}"/>
              </a:ext>
            </a:extLst>
          </p:cNvPr>
          <p:cNvSpPr/>
          <p:nvPr/>
        </p:nvSpPr>
        <p:spPr>
          <a:xfrm>
            <a:off x="1582995" y="1358041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Flowchart: Connector 68">
            <a:extLst>
              <a:ext uri="{FF2B5EF4-FFF2-40B4-BE49-F238E27FC236}">
                <a16:creationId xmlns:a16="http://schemas.microsoft.com/office/drawing/2014/main" id="{1C13C290-A1A1-DC04-6E3D-F51ABEDE2C39}"/>
              </a:ext>
            </a:extLst>
          </p:cNvPr>
          <p:cNvSpPr/>
          <p:nvPr/>
        </p:nvSpPr>
        <p:spPr>
          <a:xfrm>
            <a:off x="2546197" y="1726876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Flowchart: Connector 69">
            <a:extLst>
              <a:ext uri="{FF2B5EF4-FFF2-40B4-BE49-F238E27FC236}">
                <a16:creationId xmlns:a16="http://schemas.microsoft.com/office/drawing/2014/main" id="{B999E87B-9C49-3DB2-1997-50BDF45A5688}"/>
              </a:ext>
            </a:extLst>
          </p:cNvPr>
          <p:cNvSpPr/>
          <p:nvPr/>
        </p:nvSpPr>
        <p:spPr>
          <a:xfrm>
            <a:off x="2088207" y="2056710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Flowchart: Connector 70">
            <a:extLst>
              <a:ext uri="{FF2B5EF4-FFF2-40B4-BE49-F238E27FC236}">
                <a16:creationId xmlns:a16="http://schemas.microsoft.com/office/drawing/2014/main" id="{2A07F59D-FB8E-76FA-021A-B6A1CA97EA19}"/>
              </a:ext>
            </a:extLst>
          </p:cNvPr>
          <p:cNvSpPr/>
          <p:nvPr/>
        </p:nvSpPr>
        <p:spPr>
          <a:xfrm>
            <a:off x="2248185" y="2686379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Flowchart: Connector 71">
            <a:extLst>
              <a:ext uri="{FF2B5EF4-FFF2-40B4-BE49-F238E27FC236}">
                <a16:creationId xmlns:a16="http://schemas.microsoft.com/office/drawing/2014/main" id="{A4917A3B-B9D5-856B-69F7-579E203D2172}"/>
              </a:ext>
            </a:extLst>
          </p:cNvPr>
          <p:cNvSpPr/>
          <p:nvPr/>
        </p:nvSpPr>
        <p:spPr>
          <a:xfrm>
            <a:off x="3201041" y="1147746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lowchart: Connector 72">
            <a:extLst>
              <a:ext uri="{FF2B5EF4-FFF2-40B4-BE49-F238E27FC236}">
                <a16:creationId xmlns:a16="http://schemas.microsoft.com/office/drawing/2014/main" id="{3B7E0E43-B69D-5DB1-56A6-63770BF28E34}"/>
              </a:ext>
            </a:extLst>
          </p:cNvPr>
          <p:cNvSpPr/>
          <p:nvPr/>
        </p:nvSpPr>
        <p:spPr>
          <a:xfrm>
            <a:off x="2395769" y="1451903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lowchart: Connector 73">
            <a:extLst>
              <a:ext uri="{FF2B5EF4-FFF2-40B4-BE49-F238E27FC236}">
                <a16:creationId xmlns:a16="http://schemas.microsoft.com/office/drawing/2014/main" id="{28C20380-6AF5-FF0A-4F73-53C65A43CAA3}"/>
              </a:ext>
            </a:extLst>
          </p:cNvPr>
          <p:cNvSpPr/>
          <p:nvPr/>
        </p:nvSpPr>
        <p:spPr>
          <a:xfrm>
            <a:off x="2845792" y="1275628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lowchart: Connector 74">
            <a:extLst>
              <a:ext uri="{FF2B5EF4-FFF2-40B4-BE49-F238E27FC236}">
                <a16:creationId xmlns:a16="http://schemas.microsoft.com/office/drawing/2014/main" id="{6DB4DC2A-6092-8FC6-1DB6-9DD74B5015B8}"/>
              </a:ext>
            </a:extLst>
          </p:cNvPr>
          <p:cNvSpPr/>
          <p:nvPr/>
        </p:nvSpPr>
        <p:spPr>
          <a:xfrm>
            <a:off x="2527708" y="2997046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Flowchart: Connector 75">
            <a:extLst>
              <a:ext uri="{FF2B5EF4-FFF2-40B4-BE49-F238E27FC236}">
                <a16:creationId xmlns:a16="http://schemas.microsoft.com/office/drawing/2014/main" id="{A707C523-C097-ADAE-EF4C-F984761193B0}"/>
              </a:ext>
            </a:extLst>
          </p:cNvPr>
          <p:cNvSpPr/>
          <p:nvPr/>
        </p:nvSpPr>
        <p:spPr>
          <a:xfrm>
            <a:off x="3469244" y="1390612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Flowchart: Connector 76">
            <a:extLst>
              <a:ext uri="{FF2B5EF4-FFF2-40B4-BE49-F238E27FC236}">
                <a16:creationId xmlns:a16="http://schemas.microsoft.com/office/drawing/2014/main" id="{C337B569-5A30-0633-3ECB-0250814D6C26}"/>
              </a:ext>
            </a:extLst>
          </p:cNvPr>
          <p:cNvSpPr/>
          <p:nvPr/>
        </p:nvSpPr>
        <p:spPr>
          <a:xfrm>
            <a:off x="2818024" y="1917062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Flowchart: Connector 77">
            <a:extLst>
              <a:ext uri="{FF2B5EF4-FFF2-40B4-BE49-F238E27FC236}">
                <a16:creationId xmlns:a16="http://schemas.microsoft.com/office/drawing/2014/main" id="{47EA7BA6-E47B-DA34-B5FE-19FBF0B868F5}"/>
              </a:ext>
            </a:extLst>
          </p:cNvPr>
          <p:cNvSpPr/>
          <p:nvPr/>
        </p:nvSpPr>
        <p:spPr>
          <a:xfrm>
            <a:off x="2444301" y="2178795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Flowchart: Connector 78">
            <a:extLst>
              <a:ext uri="{FF2B5EF4-FFF2-40B4-BE49-F238E27FC236}">
                <a16:creationId xmlns:a16="http://schemas.microsoft.com/office/drawing/2014/main" id="{C466EE34-ED73-840F-5A78-1F95A588E64E}"/>
              </a:ext>
            </a:extLst>
          </p:cNvPr>
          <p:cNvSpPr/>
          <p:nvPr/>
        </p:nvSpPr>
        <p:spPr>
          <a:xfrm>
            <a:off x="1934338" y="2756567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Flowchart: Connector 79">
            <a:extLst>
              <a:ext uri="{FF2B5EF4-FFF2-40B4-BE49-F238E27FC236}">
                <a16:creationId xmlns:a16="http://schemas.microsoft.com/office/drawing/2014/main" id="{9C30E2D7-1A07-DE32-6459-23FF4AAEE1B0}"/>
              </a:ext>
            </a:extLst>
          </p:cNvPr>
          <p:cNvSpPr/>
          <p:nvPr/>
        </p:nvSpPr>
        <p:spPr>
          <a:xfrm>
            <a:off x="2649912" y="1465298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Flowchart: Connector 81">
            <a:extLst>
              <a:ext uri="{FF2B5EF4-FFF2-40B4-BE49-F238E27FC236}">
                <a16:creationId xmlns:a16="http://schemas.microsoft.com/office/drawing/2014/main" id="{BD903A44-B6D5-7CAD-E4C0-00D681DCFE55}"/>
              </a:ext>
            </a:extLst>
          </p:cNvPr>
          <p:cNvSpPr/>
          <p:nvPr/>
        </p:nvSpPr>
        <p:spPr>
          <a:xfrm>
            <a:off x="3443552" y="1881954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Flowchart: Connector 82">
            <a:extLst>
              <a:ext uri="{FF2B5EF4-FFF2-40B4-BE49-F238E27FC236}">
                <a16:creationId xmlns:a16="http://schemas.microsoft.com/office/drawing/2014/main" id="{2FA44BD2-7488-FB0E-DF9B-358410E9F2B0}"/>
              </a:ext>
            </a:extLst>
          </p:cNvPr>
          <p:cNvSpPr/>
          <p:nvPr/>
        </p:nvSpPr>
        <p:spPr>
          <a:xfrm>
            <a:off x="3577084" y="2014986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Flowchart: Connector 83">
            <a:extLst>
              <a:ext uri="{FF2B5EF4-FFF2-40B4-BE49-F238E27FC236}">
                <a16:creationId xmlns:a16="http://schemas.microsoft.com/office/drawing/2014/main" id="{4E56058D-97EA-69B6-7A0D-F5E0E74E9904}"/>
              </a:ext>
            </a:extLst>
          </p:cNvPr>
          <p:cNvSpPr/>
          <p:nvPr/>
        </p:nvSpPr>
        <p:spPr>
          <a:xfrm>
            <a:off x="2966402" y="1720889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Flowchart: Connector 85">
            <a:extLst>
              <a:ext uri="{FF2B5EF4-FFF2-40B4-BE49-F238E27FC236}">
                <a16:creationId xmlns:a16="http://schemas.microsoft.com/office/drawing/2014/main" id="{ADABBC34-A8BA-539A-E2B1-C2F4973297B0}"/>
              </a:ext>
            </a:extLst>
          </p:cNvPr>
          <p:cNvSpPr/>
          <p:nvPr/>
        </p:nvSpPr>
        <p:spPr>
          <a:xfrm>
            <a:off x="3218579" y="2269169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Flowchart: Connector 86">
            <a:extLst>
              <a:ext uri="{FF2B5EF4-FFF2-40B4-BE49-F238E27FC236}">
                <a16:creationId xmlns:a16="http://schemas.microsoft.com/office/drawing/2014/main" id="{D72C6452-1325-DD11-832C-0A831361A50C}"/>
              </a:ext>
            </a:extLst>
          </p:cNvPr>
          <p:cNvSpPr/>
          <p:nvPr/>
        </p:nvSpPr>
        <p:spPr>
          <a:xfrm>
            <a:off x="3303569" y="3196609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Freeform: Shape 259">
            <a:extLst>
              <a:ext uri="{FF2B5EF4-FFF2-40B4-BE49-F238E27FC236}">
                <a16:creationId xmlns:a16="http://schemas.microsoft.com/office/drawing/2014/main" id="{CA48BEE7-413D-B4BA-5AE6-87EA7B3A854B}"/>
              </a:ext>
            </a:extLst>
          </p:cNvPr>
          <p:cNvSpPr/>
          <p:nvPr/>
        </p:nvSpPr>
        <p:spPr>
          <a:xfrm rot="620766">
            <a:off x="2150954" y="1055337"/>
            <a:ext cx="1272345" cy="2729545"/>
          </a:xfrm>
          <a:custGeom>
            <a:avLst/>
            <a:gdLst>
              <a:gd name="connsiteX0" fmla="*/ 0 w 1140542"/>
              <a:gd name="connsiteY0" fmla="*/ 2812026 h 2812026"/>
              <a:gd name="connsiteX1" fmla="*/ 314632 w 1140542"/>
              <a:gd name="connsiteY1" fmla="*/ 2192594 h 2812026"/>
              <a:gd name="connsiteX2" fmla="*/ 157316 w 1140542"/>
              <a:gd name="connsiteY2" fmla="*/ 1140542 h 2812026"/>
              <a:gd name="connsiteX3" fmla="*/ 1140542 w 1140542"/>
              <a:gd name="connsiteY3" fmla="*/ 0 h 2812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0542" h="2812026">
                <a:moveTo>
                  <a:pt x="0" y="2812026"/>
                </a:moveTo>
                <a:cubicBezTo>
                  <a:pt x="144206" y="2641600"/>
                  <a:pt x="288413" y="2471175"/>
                  <a:pt x="314632" y="2192594"/>
                </a:cubicBezTo>
                <a:cubicBezTo>
                  <a:pt x="340851" y="1914013"/>
                  <a:pt x="19664" y="1505974"/>
                  <a:pt x="157316" y="1140542"/>
                </a:cubicBezTo>
                <a:cubicBezTo>
                  <a:pt x="294968" y="775110"/>
                  <a:pt x="960284" y="198284"/>
                  <a:pt x="1140542" y="0"/>
                </a:cubicBezTo>
              </a:path>
            </a:pathLst>
          </a:custGeom>
          <a:noFill/>
          <a:ln w="38100"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031229A-DCB7-EEE8-A520-C60028B4112A}"/>
              </a:ext>
            </a:extLst>
          </p:cNvPr>
          <p:cNvGrpSpPr/>
          <p:nvPr/>
        </p:nvGrpSpPr>
        <p:grpSpPr>
          <a:xfrm>
            <a:off x="4278505" y="1643454"/>
            <a:ext cx="2982548" cy="923905"/>
            <a:chOff x="4278505" y="1643454"/>
            <a:chExt cx="2982548" cy="923905"/>
          </a:xfrm>
        </p:grpSpPr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EE219193-66B4-2AE1-EC50-C2F83D9ED535}"/>
                </a:ext>
              </a:extLst>
            </p:cNvPr>
            <p:cNvSpPr txBox="1"/>
            <p:nvPr/>
          </p:nvSpPr>
          <p:spPr>
            <a:xfrm>
              <a:off x="4278505" y="1643454"/>
              <a:ext cx="29825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 = total budget for labeling</a:t>
              </a:r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0735A0E4-3377-DDBB-41D2-2AE1840E40BF}"/>
                </a:ext>
              </a:extLst>
            </p:cNvPr>
            <p:cNvSpPr/>
            <p:nvPr/>
          </p:nvSpPr>
          <p:spPr>
            <a:xfrm>
              <a:off x="5076056" y="2055383"/>
              <a:ext cx="1155032" cy="511976"/>
            </a:xfrm>
            <a:prstGeom prst="right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94970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39738137-66B9-634F-DD49-F68463E9AADB}"/>
              </a:ext>
            </a:extLst>
          </p:cNvPr>
          <p:cNvGrpSpPr/>
          <p:nvPr/>
        </p:nvGrpSpPr>
        <p:grpSpPr>
          <a:xfrm>
            <a:off x="8844753" y="175100"/>
            <a:ext cx="3308134" cy="3468184"/>
            <a:chOff x="8771353" y="233702"/>
            <a:chExt cx="3308134" cy="3468184"/>
          </a:xfrm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A322B33F-4F8F-5AD0-D10B-CF1D977F11F5}"/>
                </a:ext>
              </a:extLst>
            </p:cNvPr>
            <p:cNvSpPr/>
            <p:nvPr/>
          </p:nvSpPr>
          <p:spPr>
            <a:xfrm rot="2129281">
              <a:off x="8771353" y="612638"/>
              <a:ext cx="671624" cy="308924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02DCFAB-C30F-806F-EEC5-01C85D78F107}"/>
                </a:ext>
              </a:extLst>
            </p:cNvPr>
            <p:cNvSpPr txBox="1"/>
            <p:nvPr/>
          </p:nvSpPr>
          <p:spPr>
            <a:xfrm>
              <a:off x="9749984" y="233702"/>
              <a:ext cx="2329503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 Nova (Headings)"/>
                  <a:cs typeface="Times New Roman" panose="02020603050405020304" pitchFamily="18" charset="0"/>
                </a:rPr>
                <a:t>Uncertain Samples</a:t>
              </a:r>
            </a:p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 Nova (Headings)"/>
                  <a:cs typeface="Times New Roman" panose="02020603050405020304" pitchFamily="18" charset="0"/>
                </a:rPr>
                <a:t> (informative)</a:t>
              </a:r>
              <a:endParaRPr lang="en-US" sz="160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7D499B2B-BE55-B33B-CA27-FA34D0F75FE6}"/>
              </a:ext>
            </a:extLst>
          </p:cNvPr>
          <p:cNvSpPr txBox="1">
            <a:spLocks/>
          </p:cNvSpPr>
          <p:nvPr/>
        </p:nvSpPr>
        <p:spPr>
          <a:xfrm>
            <a:off x="308198" y="203420"/>
            <a:ext cx="10835640" cy="502920"/>
          </a:xfrm>
          <a:prstGeom prst="rect">
            <a:avLst/>
          </a:prstGeom>
        </p:spPr>
        <p:txBody>
          <a:bodyPr anchor="t">
            <a:noAutofit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999" b="0" i="0" kern="1200" cap="none" spc="0" baseline="0">
                <a:solidFill>
                  <a:schemeClr val="accent1"/>
                </a:solidFill>
                <a:latin typeface="Ford Antenna Medium" panose="02000505000000020004" pitchFamily="50" charset="0"/>
                <a:ea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126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95B"/>
                </a:solidFill>
                <a:effectLst/>
                <a:uLnTx/>
                <a:uFillTx/>
                <a:latin typeface="Ford Antenna Medium" panose="02000505000000020004" pitchFamily="50" charset="0"/>
                <a:cs typeface="Arial" panose="020B0604020202020204" pitchFamily="34" charset="0"/>
              </a:rPr>
              <a:t>Active Learning (AL)</a:t>
            </a:r>
          </a:p>
        </p:txBody>
      </p:sp>
      <p:pic>
        <p:nvPicPr>
          <p:cNvPr id="21" name="Content Placeholder 5">
            <a:extLst>
              <a:ext uri="{FF2B5EF4-FFF2-40B4-BE49-F238E27FC236}">
                <a16:creationId xmlns:a16="http://schemas.microsoft.com/office/drawing/2014/main" id="{0E6E8C0B-CD01-A41A-86AC-6F7E4F36C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82" y="1861767"/>
            <a:ext cx="5863243" cy="395714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A022D4D-197E-BA44-ED81-17ACA16125E5}"/>
              </a:ext>
            </a:extLst>
          </p:cNvPr>
          <p:cNvSpPr txBox="1"/>
          <p:nvPr/>
        </p:nvSpPr>
        <p:spPr>
          <a:xfrm>
            <a:off x="2222607" y="5890800"/>
            <a:ext cx="19892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[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source: Settles, 2009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]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C310A0-FDE7-546D-E906-26C8F279AF1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+mn-cs"/>
              </a:rPr>
              <a:t>2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4BDE801-D972-6626-244E-956EB5504541}"/>
              </a:ext>
            </a:extLst>
          </p:cNvPr>
          <p:cNvSpPr txBox="1">
            <a:spLocks noGrp="1"/>
          </p:cNvSpPr>
          <p:nvPr>
            <p:ph type="body" sz="quarter" idx="10"/>
          </p:nvPr>
        </p:nvSpPr>
        <p:spPr>
          <a:xfrm>
            <a:off x="1848134" y="1300451"/>
            <a:ext cx="3509745" cy="897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 Nova (Headings)"/>
                <a:cs typeface="Times New Roman" panose="02020603050405020304" pitchFamily="18" charset="0"/>
              </a:rPr>
              <a:t>B = budget for each cycle of AL</a:t>
            </a:r>
          </a:p>
          <a:p>
            <a:pPr lvl="1"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24BB5F3A-39C4-E668-5B6E-32056EA88D30}"/>
              </a:ext>
            </a:extLst>
          </p:cNvPr>
          <p:cNvGrpSpPr/>
          <p:nvPr/>
        </p:nvGrpSpPr>
        <p:grpSpPr>
          <a:xfrm>
            <a:off x="7276126" y="686232"/>
            <a:ext cx="3734888" cy="3020529"/>
            <a:chOff x="7276126" y="686232"/>
            <a:chExt cx="3734888" cy="3020529"/>
          </a:xfrm>
        </p:grpSpPr>
        <p:cxnSp>
          <p:nvCxnSpPr>
            <p:cNvPr id="2" name="Straight Arrow Connector 1">
              <a:extLst>
                <a:ext uri="{FF2B5EF4-FFF2-40B4-BE49-F238E27FC236}">
                  <a16:creationId xmlns:a16="http://schemas.microsoft.com/office/drawing/2014/main" id="{8476974B-05FB-2257-AF00-28F1AD376282}"/>
                </a:ext>
              </a:extLst>
            </p:cNvPr>
            <p:cNvCxnSpPr>
              <a:cxnSpLocks/>
            </p:cNvCxnSpPr>
            <p:nvPr/>
          </p:nvCxnSpPr>
          <p:spPr>
            <a:xfrm>
              <a:off x="7276126" y="3466908"/>
              <a:ext cx="3734888" cy="0"/>
            </a:xfrm>
            <a:prstGeom prst="straightConnector1">
              <a:avLst/>
            </a:prstGeom>
            <a:ln w="22225">
              <a:solidFill>
                <a:schemeClr val="tx1">
                  <a:lumMod val="95000"/>
                  <a:lumOff val="5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F30AA4DB-777B-6F5D-59A6-43A63C9A0A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10972" y="686232"/>
              <a:ext cx="0" cy="2933076"/>
            </a:xfrm>
            <a:prstGeom prst="straightConnector1">
              <a:avLst/>
            </a:prstGeom>
            <a:ln w="22225">
              <a:solidFill>
                <a:schemeClr val="tx1">
                  <a:lumMod val="95000"/>
                  <a:lumOff val="5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Flowchart: Connector 5">
              <a:extLst>
                <a:ext uri="{FF2B5EF4-FFF2-40B4-BE49-F238E27FC236}">
                  <a16:creationId xmlns:a16="http://schemas.microsoft.com/office/drawing/2014/main" id="{6D3D2239-B7B4-9EAF-5244-D040FF560B38}"/>
                </a:ext>
              </a:extLst>
            </p:cNvPr>
            <p:cNvSpPr/>
            <p:nvPr/>
          </p:nvSpPr>
          <p:spPr>
            <a:xfrm>
              <a:off x="7830261" y="1947058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lowchart: Connector 7">
              <a:extLst>
                <a:ext uri="{FF2B5EF4-FFF2-40B4-BE49-F238E27FC236}">
                  <a16:creationId xmlns:a16="http://schemas.microsoft.com/office/drawing/2014/main" id="{02E10B9C-1DB5-AEA2-0022-8F1C0E71D438}"/>
                </a:ext>
              </a:extLst>
            </p:cNvPr>
            <p:cNvSpPr/>
            <p:nvPr/>
          </p:nvSpPr>
          <p:spPr>
            <a:xfrm>
              <a:off x="9732173" y="1972426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lowchart: Connector 8">
              <a:extLst>
                <a:ext uri="{FF2B5EF4-FFF2-40B4-BE49-F238E27FC236}">
                  <a16:creationId xmlns:a16="http://schemas.microsoft.com/office/drawing/2014/main" id="{2860EB3F-ABC7-1FD8-35EA-358157F9675C}"/>
                </a:ext>
              </a:extLst>
            </p:cNvPr>
            <p:cNvSpPr/>
            <p:nvPr/>
          </p:nvSpPr>
          <p:spPr>
            <a:xfrm>
              <a:off x="8149013" y="1997268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lowchart: Connector 9">
              <a:extLst>
                <a:ext uri="{FF2B5EF4-FFF2-40B4-BE49-F238E27FC236}">
                  <a16:creationId xmlns:a16="http://schemas.microsoft.com/office/drawing/2014/main" id="{4B162CDA-7C2B-A5E0-34B7-EB446B24CBE6}"/>
                </a:ext>
              </a:extLst>
            </p:cNvPr>
            <p:cNvSpPr/>
            <p:nvPr/>
          </p:nvSpPr>
          <p:spPr>
            <a:xfrm>
              <a:off x="8486945" y="1074453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lowchart: Connector 10">
              <a:extLst>
                <a:ext uri="{FF2B5EF4-FFF2-40B4-BE49-F238E27FC236}">
                  <a16:creationId xmlns:a16="http://schemas.microsoft.com/office/drawing/2014/main" id="{21EBD90E-5E75-028D-E3E8-31BE184AF80E}"/>
                </a:ext>
              </a:extLst>
            </p:cNvPr>
            <p:cNvSpPr/>
            <p:nvPr/>
          </p:nvSpPr>
          <p:spPr>
            <a:xfrm>
              <a:off x="8341676" y="1543284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lowchart: Connector 11">
              <a:extLst>
                <a:ext uri="{FF2B5EF4-FFF2-40B4-BE49-F238E27FC236}">
                  <a16:creationId xmlns:a16="http://schemas.microsoft.com/office/drawing/2014/main" id="{EB996EB3-C259-67C8-8C24-04ABE45FB48D}"/>
                </a:ext>
              </a:extLst>
            </p:cNvPr>
            <p:cNvSpPr/>
            <p:nvPr/>
          </p:nvSpPr>
          <p:spPr>
            <a:xfrm>
              <a:off x="7837895" y="1486746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lowchart: Connector 12">
              <a:extLst>
                <a:ext uri="{FF2B5EF4-FFF2-40B4-BE49-F238E27FC236}">
                  <a16:creationId xmlns:a16="http://schemas.microsoft.com/office/drawing/2014/main" id="{0FCE2E8B-D9F4-2E8C-5A91-24D7E7A64874}"/>
                </a:ext>
              </a:extLst>
            </p:cNvPr>
            <p:cNvSpPr/>
            <p:nvPr/>
          </p:nvSpPr>
          <p:spPr>
            <a:xfrm>
              <a:off x="8860570" y="1695853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lowchart: Connector 13">
              <a:extLst>
                <a:ext uri="{FF2B5EF4-FFF2-40B4-BE49-F238E27FC236}">
                  <a16:creationId xmlns:a16="http://schemas.microsoft.com/office/drawing/2014/main" id="{1A2A1328-D934-0C19-AA77-041609983BD2}"/>
                </a:ext>
              </a:extLst>
            </p:cNvPr>
            <p:cNvSpPr/>
            <p:nvPr/>
          </p:nvSpPr>
          <p:spPr>
            <a:xfrm>
              <a:off x="7922457" y="2347315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lowchart: Connector 14">
              <a:extLst>
                <a:ext uri="{FF2B5EF4-FFF2-40B4-BE49-F238E27FC236}">
                  <a16:creationId xmlns:a16="http://schemas.microsoft.com/office/drawing/2014/main" id="{2E2F44A6-D626-A0B3-F49F-1559AE55B0F0}"/>
                </a:ext>
              </a:extLst>
            </p:cNvPr>
            <p:cNvSpPr/>
            <p:nvPr/>
          </p:nvSpPr>
          <p:spPr>
            <a:xfrm>
              <a:off x="8508704" y="2099853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lowchart: Connector 15">
              <a:extLst>
                <a:ext uri="{FF2B5EF4-FFF2-40B4-BE49-F238E27FC236}">
                  <a16:creationId xmlns:a16="http://schemas.microsoft.com/office/drawing/2014/main" id="{FB34359D-F190-C734-A698-26A57DB064F8}"/>
                </a:ext>
              </a:extLst>
            </p:cNvPr>
            <p:cNvSpPr/>
            <p:nvPr/>
          </p:nvSpPr>
          <p:spPr>
            <a:xfrm>
              <a:off x="7745819" y="2789045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lowchart: Connector 16">
              <a:extLst>
                <a:ext uri="{FF2B5EF4-FFF2-40B4-BE49-F238E27FC236}">
                  <a16:creationId xmlns:a16="http://schemas.microsoft.com/office/drawing/2014/main" id="{E0F7FD72-F59E-D77D-BDD4-AA313FB320C6}"/>
                </a:ext>
              </a:extLst>
            </p:cNvPr>
            <p:cNvSpPr/>
            <p:nvPr/>
          </p:nvSpPr>
          <p:spPr>
            <a:xfrm>
              <a:off x="8121861" y="2564471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lowchart: Connector 17">
              <a:extLst>
                <a:ext uri="{FF2B5EF4-FFF2-40B4-BE49-F238E27FC236}">
                  <a16:creationId xmlns:a16="http://schemas.microsoft.com/office/drawing/2014/main" id="{E0EF5A9B-0934-D092-1E8D-7B974CB47DEB}"/>
                </a:ext>
              </a:extLst>
            </p:cNvPr>
            <p:cNvSpPr/>
            <p:nvPr/>
          </p:nvSpPr>
          <p:spPr>
            <a:xfrm>
              <a:off x="8791744" y="2230837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lowchart: Connector 19">
              <a:extLst>
                <a:ext uri="{FF2B5EF4-FFF2-40B4-BE49-F238E27FC236}">
                  <a16:creationId xmlns:a16="http://schemas.microsoft.com/office/drawing/2014/main" id="{B891DF28-4489-9E6E-84E1-19372A6B3E97}"/>
                </a:ext>
              </a:extLst>
            </p:cNvPr>
            <p:cNvSpPr/>
            <p:nvPr/>
          </p:nvSpPr>
          <p:spPr>
            <a:xfrm>
              <a:off x="9417942" y="2282562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lowchart: Connector 22">
              <a:extLst>
                <a:ext uri="{FF2B5EF4-FFF2-40B4-BE49-F238E27FC236}">
                  <a16:creationId xmlns:a16="http://schemas.microsoft.com/office/drawing/2014/main" id="{509B88E6-C623-11EC-7A4E-B77011693748}"/>
                </a:ext>
              </a:extLst>
            </p:cNvPr>
            <p:cNvSpPr/>
            <p:nvPr/>
          </p:nvSpPr>
          <p:spPr>
            <a:xfrm>
              <a:off x="10084424" y="1391002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lowchart: Connector 23">
              <a:extLst>
                <a:ext uri="{FF2B5EF4-FFF2-40B4-BE49-F238E27FC236}">
                  <a16:creationId xmlns:a16="http://schemas.microsoft.com/office/drawing/2014/main" id="{9C8B45AD-BFF6-6C35-3561-12218FC0C134}"/>
                </a:ext>
              </a:extLst>
            </p:cNvPr>
            <p:cNvSpPr/>
            <p:nvPr/>
          </p:nvSpPr>
          <p:spPr>
            <a:xfrm>
              <a:off x="10507624" y="3112823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Connector 24">
              <a:extLst>
                <a:ext uri="{FF2B5EF4-FFF2-40B4-BE49-F238E27FC236}">
                  <a16:creationId xmlns:a16="http://schemas.microsoft.com/office/drawing/2014/main" id="{13E02A6C-495D-B8BD-6843-87745836B8ED}"/>
                </a:ext>
              </a:extLst>
            </p:cNvPr>
            <p:cNvSpPr/>
            <p:nvPr/>
          </p:nvSpPr>
          <p:spPr>
            <a:xfrm>
              <a:off x="10680749" y="1364348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lowchart: Connector 25">
              <a:extLst>
                <a:ext uri="{FF2B5EF4-FFF2-40B4-BE49-F238E27FC236}">
                  <a16:creationId xmlns:a16="http://schemas.microsoft.com/office/drawing/2014/main" id="{873E8918-058B-B9A5-7256-FD0F310FFED2}"/>
                </a:ext>
              </a:extLst>
            </p:cNvPr>
            <p:cNvSpPr/>
            <p:nvPr/>
          </p:nvSpPr>
          <p:spPr>
            <a:xfrm>
              <a:off x="10524431" y="2295654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lowchart: Connector 26">
              <a:extLst>
                <a:ext uri="{FF2B5EF4-FFF2-40B4-BE49-F238E27FC236}">
                  <a16:creationId xmlns:a16="http://schemas.microsoft.com/office/drawing/2014/main" id="{E99CD473-1EB9-1FE3-C18B-3931B99562A5}"/>
                </a:ext>
              </a:extLst>
            </p:cNvPr>
            <p:cNvSpPr/>
            <p:nvPr/>
          </p:nvSpPr>
          <p:spPr>
            <a:xfrm>
              <a:off x="9540381" y="3135457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lowchart: Connector 27">
              <a:extLst>
                <a:ext uri="{FF2B5EF4-FFF2-40B4-BE49-F238E27FC236}">
                  <a16:creationId xmlns:a16="http://schemas.microsoft.com/office/drawing/2014/main" id="{A1AB2429-9A6B-CF2C-953F-9F47CEEB622D}"/>
                </a:ext>
              </a:extLst>
            </p:cNvPr>
            <p:cNvSpPr/>
            <p:nvPr/>
          </p:nvSpPr>
          <p:spPr>
            <a:xfrm>
              <a:off x="9258655" y="2564471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lowchart: Connector 28">
              <a:extLst>
                <a:ext uri="{FF2B5EF4-FFF2-40B4-BE49-F238E27FC236}">
                  <a16:creationId xmlns:a16="http://schemas.microsoft.com/office/drawing/2014/main" id="{C1AA3EDF-EBE9-A4B5-1ECC-E5ACDC9A8A43}"/>
                </a:ext>
              </a:extLst>
            </p:cNvPr>
            <p:cNvSpPr/>
            <p:nvPr/>
          </p:nvSpPr>
          <p:spPr>
            <a:xfrm>
              <a:off x="9678033" y="2510428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70C0"/>
                </a:solidFill>
              </a:endParaRPr>
            </a:p>
          </p:txBody>
        </p:sp>
        <p:sp>
          <p:nvSpPr>
            <p:cNvPr id="30" name="Flowchart: Connector 29">
              <a:extLst>
                <a:ext uri="{FF2B5EF4-FFF2-40B4-BE49-F238E27FC236}">
                  <a16:creationId xmlns:a16="http://schemas.microsoft.com/office/drawing/2014/main" id="{99497A43-05D3-6381-D7E6-4D5BF2F2B54D}"/>
                </a:ext>
              </a:extLst>
            </p:cNvPr>
            <p:cNvSpPr/>
            <p:nvPr/>
          </p:nvSpPr>
          <p:spPr>
            <a:xfrm>
              <a:off x="8958892" y="3272488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lowchart: Connector 30">
              <a:extLst>
                <a:ext uri="{FF2B5EF4-FFF2-40B4-BE49-F238E27FC236}">
                  <a16:creationId xmlns:a16="http://schemas.microsoft.com/office/drawing/2014/main" id="{C8C9E814-E4BC-3A8D-AFED-C3444DD30F48}"/>
                </a:ext>
              </a:extLst>
            </p:cNvPr>
            <p:cNvSpPr/>
            <p:nvPr/>
          </p:nvSpPr>
          <p:spPr>
            <a:xfrm>
              <a:off x="10002323" y="2511821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lowchart: Connector 31">
              <a:extLst>
                <a:ext uri="{FF2B5EF4-FFF2-40B4-BE49-F238E27FC236}">
                  <a16:creationId xmlns:a16="http://schemas.microsoft.com/office/drawing/2014/main" id="{A2B3F75B-B897-6B66-97CE-A08483007EDA}"/>
                </a:ext>
              </a:extLst>
            </p:cNvPr>
            <p:cNvSpPr/>
            <p:nvPr/>
          </p:nvSpPr>
          <p:spPr>
            <a:xfrm>
              <a:off x="9767493" y="2819959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lowchart: Connector 32">
              <a:extLst>
                <a:ext uri="{FF2B5EF4-FFF2-40B4-BE49-F238E27FC236}">
                  <a16:creationId xmlns:a16="http://schemas.microsoft.com/office/drawing/2014/main" id="{F68EFC00-F4D2-EF25-D07F-F4FE7D5D0C4D}"/>
                </a:ext>
              </a:extLst>
            </p:cNvPr>
            <p:cNvSpPr/>
            <p:nvPr/>
          </p:nvSpPr>
          <p:spPr>
            <a:xfrm>
              <a:off x="10462476" y="2758739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lowchart: Connector 33">
              <a:extLst>
                <a:ext uri="{FF2B5EF4-FFF2-40B4-BE49-F238E27FC236}">
                  <a16:creationId xmlns:a16="http://schemas.microsoft.com/office/drawing/2014/main" id="{C8FDF2D9-2F5A-8E5E-D256-158DECAB66A5}"/>
                </a:ext>
              </a:extLst>
            </p:cNvPr>
            <p:cNvSpPr/>
            <p:nvPr/>
          </p:nvSpPr>
          <p:spPr>
            <a:xfrm>
              <a:off x="8479328" y="2474187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lowchart: Connector 34">
              <a:extLst>
                <a:ext uri="{FF2B5EF4-FFF2-40B4-BE49-F238E27FC236}">
                  <a16:creationId xmlns:a16="http://schemas.microsoft.com/office/drawing/2014/main" id="{C0F10DE8-94B3-E82F-5966-F2723B69C9BC}"/>
                </a:ext>
              </a:extLst>
            </p:cNvPr>
            <p:cNvSpPr/>
            <p:nvPr/>
          </p:nvSpPr>
          <p:spPr>
            <a:xfrm>
              <a:off x="8577530" y="3095483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lowchart: Connector 35">
              <a:extLst>
                <a:ext uri="{FF2B5EF4-FFF2-40B4-BE49-F238E27FC236}">
                  <a16:creationId xmlns:a16="http://schemas.microsoft.com/office/drawing/2014/main" id="{ABB6FB7F-3764-BD7E-1CEF-662690F1D0BA}"/>
                </a:ext>
              </a:extLst>
            </p:cNvPr>
            <p:cNvSpPr/>
            <p:nvPr/>
          </p:nvSpPr>
          <p:spPr>
            <a:xfrm>
              <a:off x="8125567" y="3071824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lowchart: Connector 36">
              <a:extLst>
                <a:ext uri="{FF2B5EF4-FFF2-40B4-BE49-F238E27FC236}">
                  <a16:creationId xmlns:a16="http://schemas.microsoft.com/office/drawing/2014/main" id="{8BE25C67-2424-9B8E-B8D9-0976A03916EB}"/>
                </a:ext>
              </a:extLst>
            </p:cNvPr>
            <p:cNvSpPr/>
            <p:nvPr/>
          </p:nvSpPr>
          <p:spPr>
            <a:xfrm>
              <a:off x="8998222" y="900887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lowchart: Connector 37">
              <a:extLst>
                <a:ext uri="{FF2B5EF4-FFF2-40B4-BE49-F238E27FC236}">
                  <a16:creationId xmlns:a16="http://schemas.microsoft.com/office/drawing/2014/main" id="{19894769-65F8-7C66-9974-0165CD0F1679}"/>
                </a:ext>
              </a:extLst>
            </p:cNvPr>
            <p:cNvSpPr/>
            <p:nvPr/>
          </p:nvSpPr>
          <p:spPr>
            <a:xfrm>
              <a:off x="8791745" y="1379253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lowchart: Connector 38">
              <a:extLst>
                <a:ext uri="{FF2B5EF4-FFF2-40B4-BE49-F238E27FC236}">
                  <a16:creationId xmlns:a16="http://schemas.microsoft.com/office/drawing/2014/main" id="{82A68AD6-63A2-0A76-4A0C-D3CFD8DEFE1A}"/>
                </a:ext>
              </a:extLst>
            </p:cNvPr>
            <p:cNvSpPr/>
            <p:nvPr/>
          </p:nvSpPr>
          <p:spPr>
            <a:xfrm>
              <a:off x="8100101" y="1091846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lowchart: Connector 39">
              <a:extLst>
                <a:ext uri="{FF2B5EF4-FFF2-40B4-BE49-F238E27FC236}">
                  <a16:creationId xmlns:a16="http://schemas.microsoft.com/office/drawing/2014/main" id="{57D5AA3B-D2FE-9523-8E4D-8275B79310A4}"/>
                </a:ext>
              </a:extLst>
            </p:cNvPr>
            <p:cNvSpPr/>
            <p:nvPr/>
          </p:nvSpPr>
          <p:spPr>
            <a:xfrm>
              <a:off x="9199400" y="1514380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lowchart: Connector 40">
              <a:extLst>
                <a:ext uri="{FF2B5EF4-FFF2-40B4-BE49-F238E27FC236}">
                  <a16:creationId xmlns:a16="http://schemas.microsoft.com/office/drawing/2014/main" id="{D322CA46-1EAB-AFF8-4639-BA761FD30389}"/>
                </a:ext>
              </a:extLst>
            </p:cNvPr>
            <p:cNvSpPr/>
            <p:nvPr/>
          </p:nvSpPr>
          <p:spPr>
            <a:xfrm>
              <a:off x="8676698" y="1892234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lowchart: Connector 41">
              <a:extLst>
                <a:ext uri="{FF2B5EF4-FFF2-40B4-BE49-F238E27FC236}">
                  <a16:creationId xmlns:a16="http://schemas.microsoft.com/office/drawing/2014/main" id="{ACA444AF-D8CA-2FC9-A281-64C7D8CD9B47}"/>
                </a:ext>
              </a:extLst>
            </p:cNvPr>
            <p:cNvSpPr/>
            <p:nvPr/>
          </p:nvSpPr>
          <p:spPr>
            <a:xfrm>
              <a:off x="8859280" y="2613577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Connector 42">
              <a:extLst>
                <a:ext uri="{FF2B5EF4-FFF2-40B4-BE49-F238E27FC236}">
                  <a16:creationId xmlns:a16="http://schemas.microsoft.com/office/drawing/2014/main" id="{DC601F22-1B56-8174-71A1-BC3CFC6AA61F}"/>
                </a:ext>
              </a:extLst>
            </p:cNvPr>
            <p:cNvSpPr/>
            <p:nvPr/>
          </p:nvSpPr>
          <p:spPr>
            <a:xfrm>
              <a:off x="9946772" y="850934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lowchart: Connector 43">
              <a:extLst>
                <a:ext uri="{FF2B5EF4-FFF2-40B4-BE49-F238E27FC236}">
                  <a16:creationId xmlns:a16="http://schemas.microsoft.com/office/drawing/2014/main" id="{99ADE52C-370C-A4FE-9981-E74F4DBE7A81}"/>
                </a:ext>
              </a:extLst>
            </p:cNvPr>
            <p:cNvSpPr/>
            <p:nvPr/>
          </p:nvSpPr>
          <p:spPr>
            <a:xfrm>
              <a:off x="9027718" y="1199374"/>
              <a:ext cx="137652" cy="129512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lowchart: Connector 44">
              <a:extLst>
                <a:ext uri="{FF2B5EF4-FFF2-40B4-BE49-F238E27FC236}">
                  <a16:creationId xmlns:a16="http://schemas.microsoft.com/office/drawing/2014/main" id="{9A128CFD-CEEB-27DA-A06B-02E1ADDAA65E}"/>
                </a:ext>
              </a:extLst>
            </p:cNvPr>
            <p:cNvSpPr/>
            <p:nvPr/>
          </p:nvSpPr>
          <p:spPr>
            <a:xfrm>
              <a:off x="9541328" y="997435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lowchart: Connector 45">
              <a:extLst>
                <a:ext uri="{FF2B5EF4-FFF2-40B4-BE49-F238E27FC236}">
                  <a16:creationId xmlns:a16="http://schemas.microsoft.com/office/drawing/2014/main" id="{71772AB6-16C3-D00E-71BF-EDA8534D547F}"/>
                </a:ext>
              </a:extLst>
            </p:cNvPr>
            <p:cNvSpPr/>
            <p:nvPr/>
          </p:nvSpPr>
          <p:spPr>
            <a:xfrm>
              <a:off x="9178299" y="2969474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lowchart: Connector 46">
              <a:extLst>
                <a:ext uri="{FF2B5EF4-FFF2-40B4-BE49-F238E27FC236}">
                  <a16:creationId xmlns:a16="http://schemas.microsoft.com/office/drawing/2014/main" id="{6691E314-DDCB-02DE-72AA-DDAC85AD47A2}"/>
                </a:ext>
              </a:extLst>
            </p:cNvPr>
            <p:cNvSpPr/>
            <p:nvPr/>
          </p:nvSpPr>
          <p:spPr>
            <a:xfrm>
              <a:off x="10252872" y="1129159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lowchart: Connector 47">
              <a:extLst>
                <a:ext uri="{FF2B5EF4-FFF2-40B4-BE49-F238E27FC236}">
                  <a16:creationId xmlns:a16="http://schemas.microsoft.com/office/drawing/2014/main" id="{99348107-7E96-0AEA-15A8-9C9DECDDC4B0}"/>
                </a:ext>
              </a:extLst>
            </p:cNvPr>
            <p:cNvSpPr/>
            <p:nvPr/>
          </p:nvSpPr>
          <p:spPr>
            <a:xfrm>
              <a:off x="9509636" y="1732255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lowchart: Connector 48">
              <a:extLst>
                <a:ext uri="{FF2B5EF4-FFF2-40B4-BE49-F238E27FC236}">
                  <a16:creationId xmlns:a16="http://schemas.microsoft.com/office/drawing/2014/main" id="{24200A10-D4BF-6CEC-638C-FA0AC47AF330}"/>
                </a:ext>
              </a:extLst>
            </p:cNvPr>
            <p:cNvSpPr/>
            <p:nvPr/>
          </p:nvSpPr>
          <p:spPr>
            <a:xfrm>
              <a:off x="9083107" y="2032094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lowchart: Connector 49">
              <a:extLst>
                <a:ext uri="{FF2B5EF4-FFF2-40B4-BE49-F238E27FC236}">
                  <a16:creationId xmlns:a16="http://schemas.microsoft.com/office/drawing/2014/main" id="{8E9113A6-53B7-2D7F-81DD-2BFB0C088B94}"/>
                </a:ext>
              </a:extLst>
            </p:cNvPr>
            <p:cNvSpPr/>
            <p:nvPr/>
          </p:nvSpPr>
          <p:spPr>
            <a:xfrm>
              <a:off x="8501087" y="2693983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lowchart: Connector 50">
              <a:extLst>
                <a:ext uri="{FF2B5EF4-FFF2-40B4-BE49-F238E27FC236}">
                  <a16:creationId xmlns:a16="http://schemas.microsoft.com/office/drawing/2014/main" id="{1D35FD6A-8207-79C6-534B-A715F9F6FDDF}"/>
                </a:ext>
              </a:extLst>
            </p:cNvPr>
            <p:cNvSpPr/>
            <p:nvPr/>
          </p:nvSpPr>
          <p:spPr>
            <a:xfrm>
              <a:off x="9317770" y="1214719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lowchart: Connector 51">
              <a:extLst>
                <a:ext uri="{FF2B5EF4-FFF2-40B4-BE49-F238E27FC236}">
                  <a16:creationId xmlns:a16="http://schemas.microsoft.com/office/drawing/2014/main" id="{EB8EA79C-9533-9B98-E353-4E3C93D52151}"/>
                </a:ext>
              </a:extLst>
            </p:cNvPr>
            <p:cNvSpPr/>
            <p:nvPr/>
          </p:nvSpPr>
          <p:spPr>
            <a:xfrm>
              <a:off x="10223549" y="1692036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lowchart: Connector 52">
              <a:extLst>
                <a:ext uri="{FF2B5EF4-FFF2-40B4-BE49-F238E27FC236}">
                  <a16:creationId xmlns:a16="http://schemas.microsoft.com/office/drawing/2014/main" id="{11C4464F-FF8B-0268-D934-99BBDDD3B8E2}"/>
                </a:ext>
              </a:extLst>
            </p:cNvPr>
            <p:cNvSpPr/>
            <p:nvPr/>
          </p:nvSpPr>
          <p:spPr>
            <a:xfrm>
              <a:off x="10375949" y="1844436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lowchart: Connector 53">
              <a:extLst>
                <a:ext uri="{FF2B5EF4-FFF2-40B4-BE49-F238E27FC236}">
                  <a16:creationId xmlns:a16="http://schemas.microsoft.com/office/drawing/2014/main" id="{95B24221-ACE5-30DE-833A-1D8DC82DF847}"/>
                </a:ext>
              </a:extLst>
            </p:cNvPr>
            <p:cNvSpPr/>
            <p:nvPr/>
          </p:nvSpPr>
          <p:spPr>
            <a:xfrm>
              <a:off x="9678980" y="1507521"/>
              <a:ext cx="137652" cy="129512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lowchart: Connector 54">
              <a:extLst>
                <a:ext uri="{FF2B5EF4-FFF2-40B4-BE49-F238E27FC236}">
                  <a16:creationId xmlns:a16="http://schemas.microsoft.com/office/drawing/2014/main" id="{EA132390-224B-0797-FDA3-AC19FF0AA5D4}"/>
                </a:ext>
              </a:extLst>
            </p:cNvPr>
            <p:cNvSpPr/>
            <p:nvPr/>
          </p:nvSpPr>
          <p:spPr>
            <a:xfrm>
              <a:off x="9966788" y="2135625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lowchart: Connector 55">
              <a:extLst>
                <a:ext uri="{FF2B5EF4-FFF2-40B4-BE49-F238E27FC236}">
                  <a16:creationId xmlns:a16="http://schemas.microsoft.com/office/drawing/2014/main" id="{5BC0C014-8D30-2FBA-FD9B-FE651FB53FA1}"/>
                </a:ext>
              </a:extLst>
            </p:cNvPr>
            <p:cNvSpPr/>
            <p:nvPr/>
          </p:nvSpPr>
          <p:spPr>
            <a:xfrm>
              <a:off x="10063787" y="3198091"/>
              <a:ext cx="137652" cy="129512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61BF013D-A168-3C5B-39ED-182EA7F7DCEB}"/>
                </a:ext>
              </a:extLst>
            </p:cNvPr>
            <p:cNvCxnSpPr/>
            <p:nvPr/>
          </p:nvCxnSpPr>
          <p:spPr>
            <a:xfrm flipH="1">
              <a:off x="8060109" y="686232"/>
              <a:ext cx="2003678" cy="3020529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 Placeholder 3">
                <a:extLst>
                  <a:ext uri="{FF2B5EF4-FFF2-40B4-BE49-F238E27FC236}">
                    <a16:creationId xmlns:a16="http://schemas.microsoft.com/office/drawing/2014/main" id="{F269D244-2CFE-4CD4-3D14-1E251623B98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110734" y="3897887"/>
                <a:ext cx="4619149" cy="2446182"/>
              </a:xfrm>
              <a:prstGeom prst="rect">
                <a:avLst/>
              </a:prstGeom>
              <a:noFill/>
            </p:spPr>
            <p:txBody>
              <a:bodyPr vert="horz" wrap="square" lIns="91440" tIns="45720" rIns="91440" bIns="45720" rtlCol="0">
                <a:sp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b="0" kern="1200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b="0" kern="1200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8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 Nova (Headings)"/>
                    <a:cs typeface="Times New Roman" panose="02020603050405020304" pitchFamily="18" charset="0"/>
                  </a:rPr>
                  <a:t>Common approach is </a:t>
                </a:r>
                <a:r>
                  <a:rPr lang="en-US" altLang="zh-CN" sz="1800" u="sng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 Nova (Headings)"/>
                    <a:cs typeface="Times New Roman" panose="02020603050405020304" pitchFamily="18" charset="0"/>
                  </a:rPr>
                  <a:t>entropy sampling</a:t>
                </a:r>
                <a:r>
                  <a:rPr lang="en-US" altLang="zh-CN" sz="18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 Nova (Headings)"/>
                    <a:cs typeface="Times New Roman" panose="02020603050405020304" pitchFamily="18" charset="0"/>
                  </a:rPr>
                  <a:t>: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altLang="zh-CN" sz="2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Font typeface="Arial" panose="020B0604020202020204" pitchFamily="34" charset="0"/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 dirty="0" smtClean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 dirty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sz="1800" i="1" dirty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altLang="zh-CN" sz="1800" i="1" dirty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zh-CN" sz="1800" i="1" dirty="0">
                                <a:solidFill>
                                  <a:schemeClr val="tx1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1800" i="1" dirty="0">
                                    <a:solidFill>
                                      <a:schemeClr val="tx1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800" i="1" dirty="0">
                                    <a:solidFill>
                                      <a:schemeClr val="tx1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zh-CN" sz="1800" i="1" dirty="0">
                                    <a:solidFill>
                                      <a:schemeClr val="tx1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altLang="zh-CN" sz="1800" i="1" dirty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altLang="zh-CN" sz="18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 Nova (Headings)"/>
                    <a:cs typeface="Times New Roman" panose="02020603050405020304" pitchFamily="18" charset="0"/>
                  </a:rPr>
                  <a:t> is the probability that a given point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altLang="zh-CN" sz="18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 Nova (Headings)"/>
                    <a:cs typeface="Times New Roman" panose="02020603050405020304" pitchFamily="18" charset="0"/>
                  </a:rPr>
                  <a:t> belongs to class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 dirty="0" smtClean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 dirty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1800" i="1" dirty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altLang="zh-CN" sz="18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 Nova (Headings)"/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:endPara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0" name="Text Placeholder 3">
                <a:extLst>
                  <a:ext uri="{FF2B5EF4-FFF2-40B4-BE49-F238E27FC236}">
                    <a16:creationId xmlns:a16="http://schemas.microsoft.com/office/drawing/2014/main" id="{F269D244-2CFE-4CD4-3D14-1E251623B9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10734" y="3897887"/>
                <a:ext cx="4619149" cy="2446182"/>
              </a:xfrm>
              <a:prstGeom prst="rect">
                <a:avLst/>
              </a:prstGeom>
              <a:blipFill>
                <a:blip r:embed="rId3"/>
                <a:stretch>
                  <a:fillRect l="-792" r="-9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3" name="Picture 62">
            <a:extLst>
              <a:ext uri="{FF2B5EF4-FFF2-40B4-BE49-F238E27FC236}">
                <a16:creationId xmlns:a16="http://schemas.microsoft.com/office/drawing/2014/main" id="{F71F0B39-3865-D389-759C-127C875030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6222" y="4485012"/>
            <a:ext cx="4280748" cy="62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283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7D499B2B-BE55-B33B-CA27-FA34D0F75FE6}"/>
              </a:ext>
            </a:extLst>
          </p:cNvPr>
          <p:cNvSpPr txBox="1">
            <a:spLocks/>
          </p:cNvSpPr>
          <p:nvPr/>
        </p:nvSpPr>
        <p:spPr>
          <a:xfrm>
            <a:off x="308198" y="249602"/>
            <a:ext cx="10835640" cy="502920"/>
          </a:xfrm>
          <a:prstGeom prst="rect">
            <a:avLst/>
          </a:prstGeom>
        </p:spPr>
        <p:txBody>
          <a:bodyPr anchor="t">
            <a:noAutofit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999" b="0" i="0" kern="1200" cap="none" spc="0" baseline="0">
                <a:solidFill>
                  <a:schemeClr val="accent1"/>
                </a:solidFill>
                <a:latin typeface="Ford Antenna Medium" panose="02000505000000020004" pitchFamily="50" charset="0"/>
                <a:ea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126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95B"/>
                </a:solidFill>
                <a:effectLst/>
                <a:uLnTx/>
                <a:uFillTx/>
                <a:latin typeface="Ford Antenna Medium" panose="02000505000000020004" pitchFamily="50" charset="0"/>
                <a:cs typeface="Arial" panose="020B0604020202020204" pitchFamily="34" charset="0"/>
              </a:rPr>
              <a:t>Experiments and Results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7A98FD-A291-BB7A-64BC-8FA96044893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3</a:t>
            </a: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18C8DD6D-433E-32A2-1B81-FFFDFF87F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840" y="3374792"/>
            <a:ext cx="4203258" cy="2802172"/>
          </a:xfrm>
          <a:prstGeom prst="rect">
            <a:avLst/>
          </a:prstGeom>
        </p:spPr>
      </p:pic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62FB0376-80C4-B15D-D6F1-7F8697022E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688" y="3374792"/>
            <a:ext cx="4136192" cy="2757461"/>
          </a:xfrm>
          <a:prstGeom prst="rect">
            <a:avLst/>
          </a:prstGeom>
        </p:spPr>
      </p:pic>
      <p:graphicFrame>
        <p:nvGraphicFramePr>
          <p:cNvPr id="9" name="Table 3">
            <a:extLst>
              <a:ext uri="{FF2B5EF4-FFF2-40B4-BE49-F238E27FC236}">
                <a16:creationId xmlns:a16="http://schemas.microsoft.com/office/drawing/2014/main" id="{97D4C767-DD88-F85D-C963-17560BDAE5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9149843"/>
              </p:ext>
            </p:extLst>
          </p:nvPr>
        </p:nvGraphicFramePr>
        <p:xfrm>
          <a:off x="1588771" y="1262173"/>
          <a:ext cx="8274493" cy="1414771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371402">
                  <a:extLst>
                    <a:ext uri="{9D8B030D-6E8A-4147-A177-3AD203B41FA5}">
                      <a16:colId xmlns:a16="http://schemas.microsoft.com/office/drawing/2014/main" val="3976249787"/>
                    </a:ext>
                  </a:extLst>
                </a:gridCol>
                <a:gridCol w="3007741">
                  <a:extLst>
                    <a:ext uri="{9D8B030D-6E8A-4147-A177-3AD203B41FA5}">
                      <a16:colId xmlns:a16="http://schemas.microsoft.com/office/drawing/2014/main" val="3340102490"/>
                    </a:ext>
                  </a:extLst>
                </a:gridCol>
                <a:gridCol w="762163">
                  <a:extLst>
                    <a:ext uri="{9D8B030D-6E8A-4147-A177-3AD203B41FA5}">
                      <a16:colId xmlns:a16="http://schemas.microsoft.com/office/drawing/2014/main" val="3084376093"/>
                    </a:ext>
                  </a:extLst>
                </a:gridCol>
                <a:gridCol w="598805">
                  <a:extLst>
                    <a:ext uri="{9D8B030D-6E8A-4147-A177-3AD203B41FA5}">
                      <a16:colId xmlns:a16="http://schemas.microsoft.com/office/drawing/2014/main" val="2710032067"/>
                    </a:ext>
                  </a:extLst>
                </a:gridCol>
                <a:gridCol w="1499807">
                  <a:extLst>
                    <a:ext uri="{9D8B030D-6E8A-4147-A177-3AD203B41FA5}">
                      <a16:colId xmlns:a16="http://schemas.microsoft.com/office/drawing/2014/main" val="3899662613"/>
                    </a:ext>
                  </a:extLst>
                </a:gridCol>
                <a:gridCol w="1034575">
                  <a:extLst>
                    <a:ext uri="{9D8B030D-6E8A-4147-A177-3AD203B41FA5}">
                      <a16:colId xmlns:a16="http://schemas.microsoft.com/office/drawing/2014/main" val="3505213311"/>
                    </a:ext>
                  </a:extLst>
                </a:gridCol>
              </a:tblGrid>
              <a:tr h="538918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Data Set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Description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Number of Cycles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Query per Cycle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0687227"/>
                  </a:ext>
                </a:extLst>
              </a:tr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Heart Statlog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Heart disease detection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13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270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0016837"/>
                  </a:ext>
                </a:extLst>
              </a:tr>
              <a:tr h="460217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Spambase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Classifying emails into spam or non-spam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58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4,601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99236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1108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 Placeholder 3">
                <a:extLst>
                  <a:ext uri="{FF2B5EF4-FFF2-40B4-BE49-F238E27FC236}">
                    <a16:creationId xmlns:a16="http://schemas.microsoft.com/office/drawing/2014/main" id="{F54B52BD-7C32-4969-8531-6A997B67328F}"/>
                  </a:ext>
                </a:extLst>
              </p:cNvPr>
              <p:cNvSpPr txBox="1">
                <a:spLocks noGrp="1"/>
              </p:cNvSpPr>
              <p:nvPr>
                <p:ph type="body" sz="quarter" idx="10"/>
              </p:nvPr>
            </p:nvSpPr>
            <p:spPr>
              <a:xfrm>
                <a:off x="570005" y="831744"/>
                <a:ext cx="10235155" cy="36413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800" dirty="0">
                    <a:latin typeface="Arial Nova" panose="020B0504020202020204" pitchFamily="34" charset="0"/>
                    <a:cs typeface="Times New Roman" panose="02020603050405020304" pitchFamily="18" charset="0"/>
                  </a:rPr>
                  <a:t>[</a:t>
                </a:r>
                <a:r>
                  <a:rPr kumimoji="0" lang="en-US" sz="1800" b="0" i="1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+mn-cs"/>
                  </a:rPr>
                  <a:t>Kazerouni</a:t>
                </a:r>
                <a:r>
                  <a:rPr kumimoji="0" lang="en-US" sz="18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+mn-cs"/>
                  </a:rPr>
                  <a:t> et al</a:t>
                </a:r>
                <a:r>
                  <a:rPr lang="en-US" sz="1800" dirty="0">
                    <a:latin typeface="Arial" panose="020B0604020202020204" pitchFamily="34" charset="0"/>
                  </a:rPr>
                  <a:t>. 2020 ] </a:t>
                </a:r>
                <a:r>
                  <a:rPr lang="en-US" sz="1800" dirty="0">
                    <a:latin typeface="Arial Nova" panose="020B0504020202020204" pitchFamily="34" charset="0"/>
                    <a:cs typeface="Times New Roman" panose="02020603050405020304" pitchFamily="18" charset="0"/>
                  </a:rPr>
                  <a:t>Uncertainty</a:t>
                </a:r>
                <a:r>
                  <a:rPr lang="en-US" sz="1800" b="0" i="0" u="none" strike="noStrike" baseline="0" dirty="0">
                    <a:latin typeface="Arial Nova" panose="020B0504020202020204" pitchFamily="34" charset="0"/>
                    <a:cs typeface="Times New Roman" panose="02020603050405020304" pitchFamily="18" charset="0"/>
                  </a:rPr>
                  <a:t> sampling approaches tend to </a:t>
                </a:r>
                <a:r>
                  <a:rPr lang="en-US" sz="1800" b="1" i="0" u="none" strike="noStrike" baseline="0" dirty="0">
                    <a:latin typeface="Arial Nova" panose="020B0504020202020204" pitchFamily="34" charset="0"/>
                    <a:cs typeface="Times New Roman" panose="02020603050405020304" pitchFamily="18" charset="0"/>
                  </a:rPr>
                  <a:t>exploit</a:t>
                </a:r>
                <a:r>
                  <a:rPr lang="en-US" sz="1800" b="0" i="0" u="none" strike="noStrike" baseline="0" dirty="0">
                    <a:latin typeface="Arial Nova" panose="020B0504020202020204" pitchFamily="34" charset="0"/>
                    <a:cs typeface="Times New Roman" panose="02020603050405020304" pitchFamily="18" charset="0"/>
                  </a:rPr>
                  <a:t> the existing labeled data points</a:t>
                </a:r>
                <a:r>
                  <a:rPr lang="en-US" sz="1600" b="0" i="0" u="none" strike="noStrike" baseline="0" dirty="0">
                    <a:latin typeface="Arial Nova" panose="020B0504020202020204" pitchFamily="34" charset="0"/>
                    <a:cs typeface="Times New Roman" panose="02020603050405020304" pitchFamily="18" charset="0"/>
                  </a:rPr>
                  <a:t>.</a:t>
                </a:r>
              </a:p>
              <a:p>
                <a:pPr>
                  <a:lnSpc>
                    <a:spcPct val="150000"/>
                  </a:lnSpc>
                </a:pPr>
                <a:endParaRPr lang="en-US" sz="1800" b="0" i="0" u="none" strike="noStrike" baseline="0" dirty="0">
                  <a:latin typeface="Arial Nova" panose="020B050402020202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sz="1800" b="0" i="0" u="none" strike="noStrike" baseline="0" dirty="0">
                  <a:latin typeface="Arial Nova" panose="020B050402020202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sz="1800" dirty="0">
                  <a:latin typeface="Arial Nova" panose="020B05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1800" b="1" i="0" u="none" strike="noStrike" baseline="0" dirty="0">
                  <a:latin typeface="Arial Nova" panose="020B050402020202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sz="1800" dirty="0">
                    <a:latin typeface="Arial Nova" panose="020B0504020202020204" pitchFamily="34" charset="0"/>
                    <a:cs typeface="Times New Roman" panose="02020603050405020304" pitchFamily="18" charset="0"/>
                  </a:rPr>
                  <a:t>We need to add </a:t>
                </a:r>
                <a:r>
                  <a:rPr lang="en-US" sz="1800" b="1" dirty="0">
                    <a:latin typeface="Arial Nova" panose="020B0504020202020204" pitchFamily="34" charset="0"/>
                    <a:cs typeface="Times New Roman" panose="02020603050405020304" pitchFamily="18" charset="0"/>
                  </a:rPr>
                  <a:t>exploration: </a:t>
                </a:r>
                <a14:m>
                  <m:oMath xmlns:m="http://schemas.openxmlformats.org/officeDocument/2006/math">
                    <m:r>
                      <a:rPr lang="en-US" sz="1800" b="1" i="0" dirty="0" smtClean="0"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US" sz="1800" dirty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1800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i="1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dirty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1800" dirty="0"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m:rPr>
                            <m:sty m:val="p"/>
                          </m:rPr>
                          <a:rPr lang="en-US" sz="1800" dirty="0">
                            <a:latin typeface="Cambria Math" panose="02040503050406030204" pitchFamily="18" charset="0"/>
                          </a:rPr>
                          <m:t>xploit</m:t>
                        </m:r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𝑎𝑡𝑖𝑜𝑛</m:t>
                        </m:r>
                      </m:sub>
                    </m:sSub>
                    <m:r>
                      <a:rPr lang="en-US" sz="1800" dirty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800" i="1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dirty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1800" dirty="0"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m:rPr>
                            <m:sty m:val="p"/>
                          </m:rPr>
                          <a:rPr lang="en-US" sz="1800" dirty="0">
                            <a:latin typeface="Cambria Math" panose="02040503050406030204" pitchFamily="18" charset="0"/>
                          </a:rPr>
                          <m:t>xplor</m:t>
                        </m:r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𝑎𝑡𝑖𝑜𝑛</m:t>
                        </m:r>
                      </m:sub>
                    </m:sSub>
                  </m:oMath>
                </a14:m>
                <a:endParaRPr lang="en-US" sz="1800" dirty="0">
                  <a:latin typeface="Arial Nova" panose="020B050402020202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8" name="Text Placeholder 3">
                <a:extLst>
                  <a:ext uri="{FF2B5EF4-FFF2-40B4-BE49-F238E27FC236}">
                    <a16:creationId xmlns:a16="http://schemas.microsoft.com/office/drawing/2014/main" id="{F54B52BD-7C32-4969-8531-6A997B67328F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xfrm>
                <a:off x="570005" y="831744"/>
                <a:ext cx="10235155" cy="3641381"/>
              </a:xfrm>
              <a:prstGeom prst="rect">
                <a:avLst/>
              </a:prstGeom>
              <a:blipFill>
                <a:blip r:embed="rId2"/>
                <a:stretch>
                  <a:fillRect l="-496" b="-6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itle 1">
            <a:extLst>
              <a:ext uri="{FF2B5EF4-FFF2-40B4-BE49-F238E27FC236}">
                <a16:creationId xmlns:a16="http://schemas.microsoft.com/office/drawing/2014/main" id="{7D499B2B-BE55-B33B-CA27-FA34D0F75FE6}"/>
              </a:ext>
            </a:extLst>
          </p:cNvPr>
          <p:cNvSpPr txBox="1">
            <a:spLocks/>
          </p:cNvSpPr>
          <p:nvPr/>
        </p:nvSpPr>
        <p:spPr>
          <a:xfrm>
            <a:off x="308198" y="229553"/>
            <a:ext cx="10835640" cy="502920"/>
          </a:xfrm>
          <a:prstGeom prst="rect">
            <a:avLst/>
          </a:prstGeom>
        </p:spPr>
        <p:txBody>
          <a:bodyPr anchor="t">
            <a:noAutofit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999" b="0" i="0" kern="1200" cap="none" spc="0" baseline="0">
                <a:solidFill>
                  <a:schemeClr val="accent1"/>
                </a:solidFill>
                <a:latin typeface="Ford Antenna Medium" panose="02000505000000020004" pitchFamily="50" charset="0"/>
                <a:ea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126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95B"/>
                </a:solidFill>
                <a:effectLst/>
                <a:uLnTx/>
                <a:uFillTx/>
                <a:latin typeface="Ford Antenna Medium" panose="02000505000000020004" pitchFamily="50" charset="0"/>
                <a:cs typeface="Arial" panose="020B0604020202020204" pitchFamily="34" charset="0"/>
              </a:rPr>
              <a:t>AL with Exploration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0CBE202-4F4D-E99C-E989-B860D66E6C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4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EAFE274-1286-8C2B-800F-6F38B9AFF1F7}"/>
              </a:ext>
            </a:extLst>
          </p:cNvPr>
          <p:cNvGrpSpPr/>
          <p:nvPr/>
        </p:nvGrpSpPr>
        <p:grpSpPr>
          <a:xfrm>
            <a:off x="2466669" y="4981343"/>
            <a:ext cx="5888422" cy="1378183"/>
            <a:chOff x="2826839" y="5182746"/>
            <a:chExt cx="5888422" cy="137818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172A586-EAC8-7E9E-CF27-D721A25C04A6}"/>
                </a:ext>
              </a:extLst>
            </p:cNvPr>
            <p:cNvSpPr txBox="1"/>
            <p:nvPr/>
          </p:nvSpPr>
          <p:spPr>
            <a:xfrm>
              <a:off x="2826839" y="5669729"/>
              <a:ext cx="23134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>
                  <a:latin typeface="Arial Nova" panose="020B0504020202020204" pitchFamily="34" charset="0"/>
                  <a:cs typeface="Times New Roman" panose="02020603050405020304" pitchFamily="18" charset="0"/>
                </a:rPr>
                <a:t>Space filling design</a:t>
              </a:r>
              <a:endParaRPr lang="en-US" dirty="0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BA3D0A8-D085-5635-86E6-99617728A3BB}"/>
                </a:ext>
              </a:extLst>
            </p:cNvPr>
            <p:cNvGrpSpPr/>
            <p:nvPr/>
          </p:nvGrpSpPr>
          <p:grpSpPr>
            <a:xfrm>
              <a:off x="5131702" y="5182746"/>
              <a:ext cx="3583559" cy="1378183"/>
              <a:chOff x="6578976" y="5180255"/>
              <a:chExt cx="3583559" cy="1378183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E12AD8C-4DCF-D78E-EEE5-2579C529CB1E}"/>
                  </a:ext>
                </a:extLst>
              </p:cNvPr>
              <p:cNvSpPr txBox="1"/>
              <p:nvPr/>
            </p:nvSpPr>
            <p:spPr>
              <a:xfrm>
                <a:off x="6835431" y="5180255"/>
                <a:ext cx="3327104" cy="12875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Arial Nova" panose="020B0504020202020204" pitchFamily="34" charset="0"/>
                  </a:rPr>
                  <a:t>Random Exploration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Arial Nova" panose="020B0504020202020204" pitchFamily="34" charset="0"/>
                  </a:rPr>
                  <a:t>Gaussian exploration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rgbClr val="C00000"/>
                    </a:solidFill>
                    <a:latin typeface="Arial Nova" panose="020B0504020202020204" pitchFamily="34" charset="0"/>
                  </a:rPr>
                  <a:t>Max-min distance design </a:t>
                </a:r>
              </a:p>
            </p:txBody>
          </p:sp>
          <p:sp>
            <p:nvSpPr>
              <p:cNvPr id="16" name="Left Brace 15">
                <a:extLst>
                  <a:ext uri="{FF2B5EF4-FFF2-40B4-BE49-F238E27FC236}">
                    <a16:creationId xmlns:a16="http://schemas.microsoft.com/office/drawing/2014/main" id="{6BAB80E6-987D-E56C-12DB-293B659840AD}"/>
                  </a:ext>
                </a:extLst>
              </p:cNvPr>
              <p:cNvSpPr/>
              <p:nvPr/>
            </p:nvSpPr>
            <p:spPr>
              <a:xfrm>
                <a:off x="6578976" y="5180255"/>
                <a:ext cx="306875" cy="1378183"/>
              </a:xfrm>
              <a:prstGeom prst="leftBrace">
                <a:avLst/>
              </a:prstGeom>
              <a:ln w="2857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0B440EB-394C-CF16-C4E7-8C3727870A14}"/>
              </a:ext>
            </a:extLst>
          </p:cNvPr>
          <p:cNvGrpSpPr/>
          <p:nvPr/>
        </p:nvGrpSpPr>
        <p:grpSpPr>
          <a:xfrm>
            <a:off x="1140107" y="1532603"/>
            <a:ext cx="10343342" cy="2389337"/>
            <a:chOff x="1140107" y="1532603"/>
            <a:chExt cx="10343342" cy="238933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4CD540F-1601-4212-B6DD-4F30275EFFC4}"/>
                </a:ext>
              </a:extLst>
            </p:cNvPr>
            <p:cNvGrpSpPr/>
            <p:nvPr/>
          </p:nvGrpSpPr>
          <p:grpSpPr>
            <a:xfrm>
              <a:off x="1140107" y="1568517"/>
              <a:ext cx="10343342" cy="2353423"/>
              <a:chOff x="895671" y="1559220"/>
              <a:chExt cx="10363084" cy="2213755"/>
            </a:xfrm>
          </p:grpSpPr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A3366038-EDA2-B063-7F51-00D74F000D51}"/>
                  </a:ext>
                </a:extLst>
              </p:cNvPr>
              <p:cNvSpPr/>
              <p:nvPr/>
            </p:nvSpPr>
            <p:spPr>
              <a:xfrm>
                <a:off x="2421772" y="2957317"/>
                <a:ext cx="498764" cy="454891"/>
              </a:xfrm>
              <a:prstGeom prst="ellipse">
                <a:avLst/>
              </a:prstGeom>
              <a:noFill/>
              <a:ln w="38100">
                <a:solidFill>
                  <a:schemeClr val="accent6">
                    <a:lumMod val="5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1" name="Picture 20" descr="Chart, bubble chart&#10;&#10;Description automatically generated">
                <a:extLst>
                  <a:ext uri="{FF2B5EF4-FFF2-40B4-BE49-F238E27FC236}">
                    <a16:creationId xmlns:a16="http://schemas.microsoft.com/office/drawing/2014/main" id="{94133A08-4CA8-902B-3D0D-44344DFBC6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5671" y="1703697"/>
                <a:ext cx="4193952" cy="1878227"/>
              </a:xfrm>
              <a:prstGeom prst="rect">
                <a:avLst/>
              </a:prstGeom>
            </p:spPr>
          </p:pic>
          <p:pic>
            <p:nvPicPr>
              <p:cNvPr id="22" name="Picture 21" descr="Chart, scatter chart&#10;&#10;Description automatically generated">
                <a:extLst>
                  <a:ext uri="{FF2B5EF4-FFF2-40B4-BE49-F238E27FC236}">
                    <a16:creationId xmlns:a16="http://schemas.microsoft.com/office/drawing/2014/main" id="{18C80A07-40EE-0961-087D-C83496335A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74595" y="1559220"/>
                <a:ext cx="6084160" cy="2213755"/>
              </a:xfrm>
              <a:prstGeom prst="rect">
                <a:avLst/>
              </a:prstGeom>
            </p:spPr>
          </p:pic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891512D2-E887-3A30-E8CC-00CCFE0D288A}"/>
                  </a:ext>
                </a:extLst>
              </p:cNvPr>
              <p:cNvSpPr/>
              <p:nvPr/>
            </p:nvSpPr>
            <p:spPr>
              <a:xfrm>
                <a:off x="10459280" y="2488492"/>
                <a:ext cx="498764" cy="454891"/>
              </a:xfrm>
              <a:prstGeom prst="ellipse">
                <a:avLst/>
              </a:prstGeom>
              <a:noFill/>
              <a:ln w="38100">
                <a:solidFill>
                  <a:srgbClr val="7030A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4E12868-7267-A2D8-582C-B13D6DB9A64B}"/>
                </a:ext>
              </a:extLst>
            </p:cNvPr>
            <p:cNvSpPr txBox="1"/>
            <p:nvPr/>
          </p:nvSpPr>
          <p:spPr>
            <a:xfrm>
              <a:off x="4881322" y="1532603"/>
              <a:ext cx="2276334" cy="294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[</a:t>
              </a:r>
              <a:r>
                <a:rPr kumimoji="0" lang="en-US" sz="12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Source: </a:t>
              </a:r>
              <a:r>
                <a:rPr kumimoji="0" lang="en-US" sz="1200" b="0" i="1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Kazerouni</a:t>
              </a:r>
              <a:r>
                <a:rPr kumimoji="0" lang="en-US" sz="12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 et al</a:t>
              </a:r>
              <a:r>
                <a:rPr lang="en-US" sz="1200" dirty="0">
                  <a:latin typeface="Arial" panose="020B0604020202020204" pitchFamily="34" charset="0"/>
                </a:rPr>
                <a:t>. 2020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58850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 Placeholder 3">
                <a:extLst>
                  <a:ext uri="{FF2B5EF4-FFF2-40B4-BE49-F238E27FC236}">
                    <a16:creationId xmlns:a16="http://schemas.microsoft.com/office/drawing/2014/main" id="{F54B52BD-7C32-4969-8531-6A997B67328F}"/>
                  </a:ext>
                </a:extLst>
              </p:cNvPr>
              <p:cNvSpPr txBox="1">
                <a:spLocks noGrp="1"/>
              </p:cNvSpPr>
              <p:nvPr>
                <p:ph type="body" sz="quarter" idx="10"/>
              </p:nvPr>
            </p:nvSpPr>
            <p:spPr>
              <a:xfrm>
                <a:off x="570005" y="835648"/>
                <a:ext cx="10235155" cy="25729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8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 Nova" panose="020B0504020202020204" pitchFamily="34" charset="0"/>
                    <a:cs typeface="Times New Roman" panose="02020603050405020304" pitchFamily="18" charset="0"/>
                  </a:rPr>
                  <a:t>At each iteration of AL, we have following sets: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zh-CN" sz="1800" i="1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altLang="zh-CN" sz="18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 Nova" panose="020B0504020202020204" pitchFamily="34" charset="0"/>
                    <a:cs typeface="Times New Roman" panose="02020603050405020304" pitchFamily="18" charset="0"/>
                  </a:rPr>
                  <a:t>: set of all data points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zh-CN" sz="1800" i="1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altLang="zh-CN" sz="18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 Nova" panose="020B0504020202020204" pitchFamily="34" charset="0"/>
                    <a:cs typeface="Times New Roman" panose="02020603050405020304" pitchFamily="18" charset="0"/>
                  </a:rPr>
                  <a:t>: set of previously labeled data       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zh-CN" sz="1800" i="1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altLang="zh-CN" sz="1800" b="0" i="1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: </m:t>
                    </m:r>
                  </m:oMath>
                </a14:m>
                <a:r>
                  <a:rPr lang="en-US" altLang="zh-CN" sz="18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 Nova" panose="020B0504020202020204" pitchFamily="34" charset="0"/>
                    <a:cs typeface="Times New Roman" panose="02020603050405020304" pitchFamily="18" charset="0"/>
                  </a:rPr>
                  <a:t>set of the previously queried points at the current iteration (not labeled yet)</a:t>
                </a:r>
              </a:p>
              <a:p>
                <a:pPr algn="l"/>
                <a:r>
                  <a:rPr lang="en-US" altLang="zh-CN" sz="18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 Nova" panose="020B0504020202020204" pitchFamily="34" charset="0"/>
                    <a:cs typeface="Times New Roman" panose="02020603050405020304" pitchFamily="18" charset="0"/>
                  </a:rPr>
                  <a:t>The next point to be sampled for exploration is:</a:t>
                </a:r>
              </a:p>
              <a:p>
                <a:pPr algn="l"/>
                <a:endParaRPr lang="en-US" altLang="zh-CN" sz="18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 Nova" panose="020B0504020202020204" pitchFamily="34" charset="0"/>
                  <a:cs typeface="Times New Roman" panose="02020603050405020304" pitchFamily="18" charset="0"/>
                </a:endParaRPr>
              </a:p>
              <a:p>
                <a:pPr marL="0" indent="0" algn="l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2400" i="1" dirty="0" smtClean="0">
                              <a:solidFill>
                                <a:srgbClr val="1A28B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i="1" dirty="0">
                              <a:solidFill>
                                <a:srgbClr val="1A28B6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CN" sz="2400" i="0" dirty="0">
                              <a:solidFill>
                                <a:srgbClr val="1A28B6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CN" sz="2400" i="0" dirty="0">
                          <a:solidFill>
                            <a:srgbClr val="1A28B6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limLow>
                        <m:limLowPr>
                          <m:ctrlPr>
                            <a:rPr lang="en-US" altLang="zh-CN" sz="2400" i="1" dirty="0">
                              <a:solidFill>
                                <a:srgbClr val="1A28B6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a:rPr lang="en-US" altLang="zh-CN" sz="2400" b="0" i="1" dirty="0" smtClean="0">
                              <a:solidFill>
                                <a:srgbClr val="1A28B6"/>
                              </a:solidFill>
                              <a:latin typeface="Cambria Math" panose="02040503050406030204" pitchFamily="18" charset="0"/>
                            </a:rPr>
                            <m:t>𝑎𝑟𝑔𝑚𝑎𝑥</m:t>
                          </m:r>
                        </m:e>
                        <m:lim>
                          <m:r>
                            <a:rPr lang="en-US" altLang="zh-CN" sz="2400" i="1" dirty="0" smtClean="0">
                              <a:solidFill>
                                <a:srgbClr val="1A28B6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CN" sz="2400" i="1" dirty="0" smtClean="0">
                              <a:solidFill>
                                <a:srgbClr val="1A28B6"/>
                              </a:solidFill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US" altLang="zh-CN" sz="2400" i="1" dirty="0" smtClean="0">
                              <a:solidFill>
                                <a:srgbClr val="1A28B6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  <m:r>
                            <a:rPr lang="en-US" altLang="zh-CN" sz="2400" b="0" i="1" dirty="0" smtClean="0">
                              <a:solidFill>
                                <a:srgbClr val="1A28B6"/>
                              </a:solidFill>
                              <a:latin typeface="Cambria Math" panose="02040503050406030204" pitchFamily="18" charset="0"/>
                            </a:rPr>
                            <m:t>\</m:t>
                          </m:r>
                          <m:d>
                            <m:dPr>
                              <m:begChr m:val="{"/>
                              <m:endChr m:val="}"/>
                              <m:ctrlPr>
                                <a:rPr lang="en-US" altLang="zh-CN" sz="2400" i="1" dirty="0" smtClean="0">
                                  <a:solidFill>
                                    <a:srgbClr val="1A28B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400" i="1" dirty="0">
                                  <a:solidFill>
                                    <a:srgbClr val="1A28B6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sz="2400" i="1" dirty="0">
                                  <a:solidFill>
                                    <a:srgbClr val="1A28B6"/>
                                  </a:solidFill>
                                  <a:latin typeface="Cambria Math" panose="02040503050406030204" pitchFamily="18" charset="0"/>
                                </a:rPr>
                                <m:t>∪</m:t>
                              </m:r>
                              <m:r>
                                <a:rPr lang="en-US" altLang="zh-CN" sz="2400" i="1" dirty="0">
                                  <a:solidFill>
                                    <a:srgbClr val="1A28B6"/>
                                  </a:solidFill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e>
                          </m:d>
                        </m:lim>
                      </m:limLow>
                      <m:r>
                        <a:rPr lang="en-US" altLang="zh-CN" sz="2400" b="0" i="1" dirty="0" smtClean="0">
                          <a:solidFill>
                            <a:srgbClr val="1A28B6"/>
                          </a:solidFill>
                          <a:latin typeface="Cambria Math" panose="02040503050406030204" pitchFamily="18" charset="0"/>
                        </a:rPr>
                        <m:t>{</m:t>
                      </m:r>
                      <m:limLow>
                        <m:limLowPr>
                          <m:ctrlPr>
                            <a:rPr lang="en-US" altLang="zh-CN" sz="2400" b="0" i="1" dirty="0" smtClean="0">
                              <a:solidFill>
                                <a:srgbClr val="1A28B6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altLang="zh-CN" sz="2400" b="0" i="1" dirty="0" smtClean="0">
                              <a:solidFill>
                                <a:srgbClr val="1A28B6"/>
                              </a:solidFill>
                              <a:latin typeface="Cambria Math" panose="02040503050406030204" pitchFamily="18" charset="0"/>
                            </a:rPr>
                            <m:t>min</m:t>
                          </m:r>
                        </m:e>
                        <m:lim>
                          <m:r>
                            <a:rPr lang="en-US" altLang="zh-CN" sz="2400" b="0" i="1" dirty="0" smtClean="0">
                              <a:solidFill>
                                <a:srgbClr val="1A28B6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altLang="zh-CN" sz="2400" b="0" i="1" dirty="0" smtClean="0">
                              <a:solidFill>
                                <a:srgbClr val="1A28B6"/>
                              </a:solidFill>
                              <a:latin typeface="Cambria Math" panose="02040503050406030204" pitchFamily="18" charset="0"/>
                            </a:rPr>
                            <m:t>𝜖</m:t>
                          </m:r>
                          <m:r>
                            <a:rPr lang="en-US" altLang="zh-CN" sz="2400" b="0" i="1" dirty="0" smtClean="0">
                              <a:solidFill>
                                <a:srgbClr val="1A28B6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altLang="zh-CN" sz="2400" b="0" i="1" dirty="0" smtClean="0">
                              <a:solidFill>
                                <a:srgbClr val="1A28B6"/>
                              </a:solidFill>
                              <a:latin typeface="Cambria Math" panose="02040503050406030204" pitchFamily="18" charset="0"/>
                            </a:rPr>
                            <m:t>∪</m:t>
                          </m:r>
                          <m:r>
                            <a:rPr lang="en-US" altLang="zh-CN" sz="2400" b="0" i="1" dirty="0" smtClean="0">
                              <a:solidFill>
                                <a:srgbClr val="1A28B6"/>
                              </a:solidFill>
                              <a:latin typeface="Cambria Math" panose="02040503050406030204" pitchFamily="18" charset="0"/>
                            </a:rPr>
                            <m:t>𝑄</m:t>
                          </m:r>
                        </m:lim>
                      </m:limLow>
                      <m:sSub>
                        <m:sSubPr>
                          <m:ctrlPr>
                            <a:rPr lang="en-US" altLang="zh-CN" sz="2400" b="0" i="1" dirty="0" smtClean="0">
                              <a:solidFill>
                                <a:srgbClr val="1A28B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altLang="zh-CN" sz="2400" b="0" i="1" dirty="0" smtClean="0">
                                  <a:solidFill>
                                    <a:srgbClr val="1A28B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400" b="0" i="1" dirty="0" smtClean="0">
                                  <a:solidFill>
                                    <a:srgbClr val="1A28B6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zh-CN" sz="2400" b="0" i="1" dirty="0" smtClean="0">
                                  <a:solidFill>
                                    <a:srgbClr val="1A28B6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zh-CN" sz="2400" b="0" i="1" dirty="0" smtClean="0">
                                  <a:solidFill>
                                    <a:srgbClr val="1A28B6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e>
                        <m:sub>
                          <m:r>
                            <a:rPr lang="en-US" altLang="zh-CN" sz="2400" b="0" i="1" dirty="0" smtClean="0">
                              <a:solidFill>
                                <a:srgbClr val="1A28B6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sz="2400" b="0" i="1" dirty="0" smtClean="0">
                          <a:solidFill>
                            <a:srgbClr val="1A28B6"/>
                          </a:solidFill>
                          <a:latin typeface="Cambria Math" panose="02040503050406030204" pitchFamily="18" charset="0"/>
                        </a:rPr>
                        <m:t>}</m:t>
                      </m:r>
                    </m:oMath>
                  </m:oMathPara>
                </a14:m>
                <a:endParaRPr lang="en-US" altLang="zh-CN" sz="2400" dirty="0">
                  <a:solidFill>
                    <a:srgbClr val="1A28B6"/>
                  </a:solidFill>
                  <a:latin typeface="Arial Nova" panose="020B050402020202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8" name="Text Placeholder 3">
                <a:extLst>
                  <a:ext uri="{FF2B5EF4-FFF2-40B4-BE49-F238E27FC236}">
                    <a16:creationId xmlns:a16="http://schemas.microsoft.com/office/drawing/2014/main" id="{F54B52BD-7C32-4969-8531-6A997B67328F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xfrm>
                <a:off x="570005" y="835648"/>
                <a:ext cx="10235155" cy="2572948"/>
              </a:xfrm>
              <a:prstGeom prst="rect">
                <a:avLst/>
              </a:prstGeom>
              <a:blipFill>
                <a:blip r:embed="rId2"/>
                <a:stretch>
                  <a:fillRect l="-496" t="-2451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itle 1">
            <a:extLst>
              <a:ext uri="{FF2B5EF4-FFF2-40B4-BE49-F238E27FC236}">
                <a16:creationId xmlns:a16="http://schemas.microsoft.com/office/drawing/2014/main" id="{7D499B2B-BE55-B33B-CA27-FA34D0F75FE6}"/>
              </a:ext>
            </a:extLst>
          </p:cNvPr>
          <p:cNvSpPr txBox="1">
            <a:spLocks/>
          </p:cNvSpPr>
          <p:nvPr/>
        </p:nvSpPr>
        <p:spPr>
          <a:xfrm>
            <a:off x="308198" y="249602"/>
            <a:ext cx="10835640" cy="502920"/>
          </a:xfrm>
          <a:prstGeom prst="rect">
            <a:avLst/>
          </a:prstGeom>
        </p:spPr>
        <p:txBody>
          <a:bodyPr anchor="t">
            <a:noAutofit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999" b="0" i="0" kern="1200" cap="none" spc="0" baseline="0">
                <a:solidFill>
                  <a:schemeClr val="accent1"/>
                </a:solidFill>
                <a:latin typeface="Ford Antenna Medium" panose="02000505000000020004" pitchFamily="50" charset="0"/>
                <a:ea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126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95B"/>
                </a:solidFill>
                <a:effectLst/>
                <a:uLnTx/>
                <a:uFillTx/>
                <a:latin typeface="Ford Antenna Medium" panose="02000505000000020004" pitchFamily="50" charset="0"/>
                <a:cs typeface="Arial" panose="020B0604020202020204" pitchFamily="34" charset="0"/>
              </a:rPr>
              <a:t>Max-min Distance Design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7B69CC-2E91-3893-485D-B2A81D19DC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5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D520FC8-E293-60D6-99C4-5AC5F085AF05}"/>
                  </a:ext>
                </a:extLst>
              </p:cNvPr>
              <p:cNvSpPr txBox="1"/>
              <p:nvPr/>
            </p:nvSpPr>
            <p:spPr>
              <a:xfrm>
                <a:off x="8350512" y="3680099"/>
                <a:ext cx="143019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{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}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D520FC8-E293-60D6-99C4-5AC5F085AF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0512" y="3680099"/>
                <a:ext cx="1430199" cy="369332"/>
              </a:xfrm>
              <a:prstGeom prst="rect">
                <a:avLst/>
              </a:prstGeom>
              <a:blipFill>
                <a:blip r:embed="rId4"/>
                <a:stretch>
                  <a:fillRect b="-1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0" name="Group 59">
            <a:extLst>
              <a:ext uri="{FF2B5EF4-FFF2-40B4-BE49-F238E27FC236}">
                <a16:creationId xmlns:a16="http://schemas.microsoft.com/office/drawing/2014/main" id="{7211787B-F764-3143-9B24-7F413F1E524C}"/>
              </a:ext>
            </a:extLst>
          </p:cNvPr>
          <p:cNvGrpSpPr/>
          <p:nvPr/>
        </p:nvGrpSpPr>
        <p:grpSpPr>
          <a:xfrm>
            <a:off x="1409871" y="3662829"/>
            <a:ext cx="2409980" cy="2290550"/>
            <a:chOff x="1409871" y="3662829"/>
            <a:chExt cx="2409980" cy="2290550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4B571180-B80F-F619-6157-0864EE003E6F}"/>
                </a:ext>
              </a:extLst>
            </p:cNvPr>
            <p:cNvSpPr/>
            <p:nvPr/>
          </p:nvSpPr>
          <p:spPr>
            <a:xfrm>
              <a:off x="1409871" y="4101708"/>
              <a:ext cx="2409980" cy="1851671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" name="Flowchart: Connector 1">
              <a:extLst>
                <a:ext uri="{FF2B5EF4-FFF2-40B4-BE49-F238E27FC236}">
                  <a16:creationId xmlns:a16="http://schemas.microsoft.com/office/drawing/2014/main" id="{066A912B-EEB9-0AAB-7CF9-678764753624}"/>
                </a:ext>
              </a:extLst>
            </p:cNvPr>
            <p:cNvSpPr/>
            <p:nvPr/>
          </p:nvSpPr>
          <p:spPr>
            <a:xfrm>
              <a:off x="2879004" y="4440470"/>
              <a:ext cx="120610" cy="113053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Flowchart: Connector 2">
              <a:extLst>
                <a:ext uri="{FF2B5EF4-FFF2-40B4-BE49-F238E27FC236}">
                  <a16:creationId xmlns:a16="http://schemas.microsoft.com/office/drawing/2014/main" id="{4B1CC2D8-A5D2-F1F8-052C-179D7CF22D13}"/>
                </a:ext>
              </a:extLst>
            </p:cNvPr>
            <p:cNvSpPr/>
            <p:nvPr/>
          </p:nvSpPr>
          <p:spPr>
            <a:xfrm>
              <a:off x="1746329" y="5005605"/>
              <a:ext cx="120610" cy="113053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Flowchart: Connector 3">
              <a:extLst>
                <a:ext uri="{FF2B5EF4-FFF2-40B4-BE49-F238E27FC236}">
                  <a16:creationId xmlns:a16="http://schemas.microsoft.com/office/drawing/2014/main" id="{862A4913-E8E8-C8B9-DF0E-6E9C90BC9B2B}"/>
                </a:ext>
              </a:extLst>
            </p:cNvPr>
            <p:cNvSpPr/>
            <p:nvPr/>
          </p:nvSpPr>
          <p:spPr>
            <a:xfrm>
              <a:off x="2393702" y="4672560"/>
              <a:ext cx="120610" cy="113053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Flowchart: Connector 4">
              <a:extLst>
                <a:ext uri="{FF2B5EF4-FFF2-40B4-BE49-F238E27FC236}">
                  <a16:creationId xmlns:a16="http://schemas.microsoft.com/office/drawing/2014/main" id="{82E244D3-5EF8-7F09-5DAB-7C657FBF2EF7}"/>
                </a:ext>
              </a:extLst>
            </p:cNvPr>
            <p:cNvSpPr/>
            <p:nvPr/>
          </p:nvSpPr>
          <p:spPr>
            <a:xfrm>
              <a:off x="2333397" y="5254280"/>
              <a:ext cx="120610" cy="113053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lowchart: Connector 6">
              <a:extLst>
                <a:ext uri="{FF2B5EF4-FFF2-40B4-BE49-F238E27FC236}">
                  <a16:creationId xmlns:a16="http://schemas.microsoft.com/office/drawing/2014/main" id="{26F3D5F7-691A-AB5C-1D72-752B5A477D4A}"/>
                </a:ext>
              </a:extLst>
            </p:cNvPr>
            <p:cNvSpPr/>
            <p:nvPr/>
          </p:nvSpPr>
          <p:spPr>
            <a:xfrm>
              <a:off x="2149522" y="4292881"/>
              <a:ext cx="120610" cy="113053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lowchart: Connector 7">
              <a:extLst>
                <a:ext uri="{FF2B5EF4-FFF2-40B4-BE49-F238E27FC236}">
                  <a16:creationId xmlns:a16="http://schemas.microsoft.com/office/drawing/2014/main" id="{B38D2EE8-818A-B6CB-0C53-CBBE8FFA27D3}"/>
                </a:ext>
              </a:extLst>
            </p:cNvPr>
            <p:cNvSpPr/>
            <p:nvPr/>
          </p:nvSpPr>
          <p:spPr>
            <a:xfrm>
              <a:off x="3271666" y="5118658"/>
              <a:ext cx="120610" cy="113053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lowchart: Connector 8">
              <a:extLst>
                <a:ext uri="{FF2B5EF4-FFF2-40B4-BE49-F238E27FC236}">
                  <a16:creationId xmlns:a16="http://schemas.microsoft.com/office/drawing/2014/main" id="{45C00491-DE99-C623-B512-5420D67CD5A0}"/>
                </a:ext>
              </a:extLst>
            </p:cNvPr>
            <p:cNvSpPr/>
            <p:nvPr/>
          </p:nvSpPr>
          <p:spPr>
            <a:xfrm>
              <a:off x="2954260" y="5325950"/>
              <a:ext cx="120610" cy="113053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47779A06-7891-4147-E711-9AFF94FDBB5F}"/>
                </a:ext>
              </a:extLst>
            </p:cNvPr>
            <p:cNvCxnSpPr>
              <a:cxnSpLocks/>
            </p:cNvCxnSpPr>
            <p:nvPr/>
          </p:nvCxnSpPr>
          <p:spPr>
            <a:xfrm>
              <a:off x="2224572" y="4396738"/>
              <a:ext cx="201538" cy="283182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E98CE03B-4402-41B8-2D1F-75DA5ECA365F}"/>
                </a:ext>
              </a:extLst>
            </p:cNvPr>
            <p:cNvCxnSpPr>
              <a:cxnSpLocks/>
              <a:endCxn id="5" idx="3"/>
            </p:cNvCxnSpPr>
            <p:nvPr/>
          </p:nvCxnSpPr>
          <p:spPr>
            <a:xfrm>
              <a:off x="1866939" y="5084151"/>
              <a:ext cx="484121" cy="266626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A8F446FF-009E-2411-0B5D-C5500A0ABA9D}"/>
                </a:ext>
              </a:extLst>
            </p:cNvPr>
            <p:cNvCxnSpPr>
              <a:cxnSpLocks/>
              <a:stCxn id="9" idx="1"/>
              <a:endCxn id="5" idx="6"/>
            </p:cNvCxnSpPr>
            <p:nvPr/>
          </p:nvCxnSpPr>
          <p:spPr>
            <a:xfrm flipH="1" flipV="1">
              <a:off x="2454007" y="5310807"/>
              <a:ext cx="517916" cy="31699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B8AA0D4-7EB3-A6FF-11F4-5C3457FFB6A0}"/>
                </a:ext>
              </a:extLst>
            </p:cNvPr>
            <p:cNvCxnSpPr>
              <a:cxnSpLocks/>
              <a:stCxn id="8" idx="1"/>
              <a:endCxn id="2" idx="5"/>
            </p:cNvCxnSpPr>
            <p:nvPr/>
          </p:nvCxnSpPr>
          <p:spPr>
            <a:xfrm flipH="1" flipV="1">
              <a:off x="2981951" y="4536967"/>
              <a:ext cx="307378" cy="598247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B985C567-965B-A492-7284-8CBC49C05044}"/>
                    </a:ext>
                  </a:extLst>
                </p:cNvPr>
                <p:cNvSpPr txBox="1"/>
                <p:nvPr/>
              </p:nvSpPr>
              <p:spPr>
                <a:xfrm>
                  <a:off x="2073615" y="3662829"/>
                  <a:ext cx="89191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𝑄</m:t>
                        </m:r>
                        <m:r>
                          <a:rPr lang="en-US" i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{}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B985C567-965B-A492-7284-8CBC49C0504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073615" y="3662829"/>
                  <a:ext cx="891911" cy="369332"/>
                </a:xfrm>
                <a:prstGeom prst="rect">
                  <a:avLst/>
                </a:prstGeom>
                <a:blipFill>
                  <a:blip r:embed="rId5"/>
                  <a:stretch>
                    <a:fillRect b="-1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BBA76388-CDAF-EACB-7CD7-7C77EC1FA0B3}"/>
                    </a:ext>
                  </a:extLst>
                </p:cNvPr>
                <p:cNvSpPr txBox="1"/>
                <p:nvPr/>
              </p:nvSpPr>
              <p:spPr>
                <a:xfrm>
                  <a:off x="3037674" y="5152879"/>
                  <a:ext cx="67906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BBA76388-CDAF-EACB-7CD7-7C77EC1FA0B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37674" y="5152879"/>
                  <a:ext cx="679062" cy="369332"/>
                </a:xfrm>
                <a:prstGeom prst="rect">
                  <a:avLst/>
                </a:prstGeom>
                <a:blipFill>
                  <a:blip r:embed="rId6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ADC94837-BE16-AF91-755A-3A6E8BFBD50B}"/>
                    </a:ext>
                  </a:extLst>
                </p:cNvPr>
                <p:cNvSpPr txBox="1"/>
                <p:nvPr/>
              </p:nvSpPr>
              <p:spPr>
                <a:xfrm>
                  <a:off x="2673308" y="5346638"/>
                  <a:ext cx="67906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ADC94837-BE16-AF91-755A-3A6E8BFBD50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73308" y="5346638"/>
                  <a:ext cx="679062" cy="369332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5A1F76DD-7A82-745E-5FF0-B83B73BF3DB1}"/>
                    </a:ext>
                  </a:extLst>
                </p:cNvPr>
                <p:cNvSpPr txBox="1"/>
                <p:nvPr/>
              </p:nvSpPr>
              <p:spPr>
                <a:xfrm>
                  <a:off x="1432147" y="4667817"/>
                  <a:ext cx="67906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5A1F76DD-7A82-745E-5FF0-B83B73BF3DB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32147" y="4667817"/>
                  <a:ext cx="679062" cy="369332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C08D634F-ADE4-0FA9-3407-DA59B3BD09E3}"/>
                    </a:ext>
                  </a:extLst>
                </p:cNvPr>
                <p:cNvSpPr txBox="1"/>
                <p:nvPr/>
              </p:nvSpPr>
              <p:spPr>
                <a:xfrm>
                  <a:off x="1633964" y="4112553"/>
                  <a:ext cx="67906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C08D634F-ADE4-0FA9-3407-DA59B3BD09E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33964" y="4112553"/>
                  <a:ext cx="679062" cy="369332"/>
                </a:xfrm>
                <a:prstGeom prst="rect">
                  <a:avLst/>
                </a:prstGeom>
                <a:blipFill>
                  <a:blip r:embed="rId9"/>
                  <a:stretch>
                    <a:fillRect b="-344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8C8F15A-21B2-BA4C-A8A1-5512869E2DB5}"/>
              </a:ext>
            </a:extLst>
          </p:cNvPr>
          <p:cNvGrpSpPr/>
          <p:nvPr/>
        </p:nvGrpSpPr>
        <p:grpSpPr>
          <a:xfrm>
            <a:off x="4758630" y="3707351"/>
            <a:ext cx="2412475" cy="2253912"/>
            <a:chOff x="4758630" y="3707351"/>
            <a:chExt cx="2412475" cy="2253912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A4E78370-66BC-5A0A-401B-50705583EB27}"/>
                    </a:ext>
                  </a:extLst>
                </p:cNvPr>
                <p:cNvSpPr txBox="1"/>
                <p:nvPr/>
              </p:nvSpPr>
              <p:spPr>
                <a:xfrm>
                  <a:off x="5424762" y="3707351"/>
                  <a:ext cx="111511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𝑄</m:t>
                        </m:r>
                        <m:r>
                          <a:rPr lang="en-US" i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{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}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A4E78370-66BC-5A0A-401B-50705583EB2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24762" y="3707351"/>
                  <a:ext cx="1115113" cy="369332"/>
                </a:xfrm>
                <a:prstGeom prst="rect">
                  <a:avLst/>
                </a:prstGeom>
                <a:blipFill>
                  <a:blip r:embed="rId10"/>
                  <a:stretch>
                    <a:fillRect b="-1612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F6A3A1F0-D4A8-653C-9B19-BC861E6456B0}"/>
                </a:ext>
              </a:extLst>
            </p:cNvPr>
            <p:cNvSpPr/>
            <p:nvPr/>
          </p:nvSpPr>
          <p:spPr>
            <a:xfrm>
              <a:off x="4758630" y="4109592"/>
              <a:ext cx="2409980" cy="1851671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lowchart: Connector 21">
              <a:extLst>
                <a:ext uri="{FF2B5EF4-FFF2-40B4-BE49-F238E27FC236}">
                  <a16:creationId xmlns:a16="http://schemas.microsoft.com/office/drawing/2014/main" id="{43AEA520-870D-994C-0E92-CF1FF34BDDF2}"/>
                </a:ext>
              </a:extLst>
            </p:cNvPr>
            <p:cNvSpPr/>
            <p:nvPr/>
          </p:nvSpPr>
          <p:spPr>
            <a:xfrm>
              <a:off x="6218038" y="4509198"/>
              <a:ext cx="120610" cy="113053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lowchart: Connector 22">
              <a:extLst>
                <a:ext uri="{FF2B5EF4-FFF2-40B4-BE49-F238E27FC236}">
                  <a16:creationId xmlns:a16="http://schemas.microsoft.com/office/drawing/2014/main" id="{455CC3A2-6E9F-351A-F31E-CC87AB83D1CE}"/>
                </a:ext>
              </a:extLst>
            </p:cNvPr>
            <p:cNvSpPr/>
            <p:nvPr/>
          </p:nvSpPr>
          <p:spPr>
            <a:xfrm>
              <a:off x="5085363" y="5074333"/>
              <a:ext cx="120610" cy="113053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lowchart: Connector 23">
              <a:extLst>
                <a:ext uri="{FF2B5EF4-FFF2-40B4-BE49-F238E27FC236}">
                  <a16:creationId xmlns:a16="http://schemas.microsoft.com/office/drawing/2014/main" id="{6818F603-D197-B5EE-F3DD-5981B5B7D3CB}"/>
                </a:ext>
              </a:extLst>
            </p:cNvPr>
            <p:cNvSpPr/>
            <p:nvPr/>
          </p:nvSpPr>
          <p:spPr>
            <a:xfrm>
              <a:off x="5732736" y="4741288"/>
              <a:ext cx="120610" cy="113053"/>
            </a:xfrm>
            <a:prstGeom prst="flowChartConnector">
              <a:avLst/>
            </a:prstGeom>
            <a:solidFill>
              <a:srgbClr val="C0000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Connector 24">
              <a:extLst>
                <a:ext uri="{FF2B5EF4-FFF2-40B4-BE49-F238E27FC236}">
                  <a16:creationId xmlns:a16="http://schemas.microsoft.com/office/drawing/2014/main" id="{A1B2AD7E-267A-F841-3BA0-39654338C376}"/>
                </a:ext>
              </a:extLst>
            </p:cNvPr>
            <p:cNvSpPr/>
            <p:nvPr/>
          </p:nvSpPr>
          <p:spPr>
            <a:xfrm>
              <a:off x="5672431" y="5323008"/>
              <a:ext cx="120610" cy="113053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lowchart: Connector 25">
              <a:extLst>
                <a:ext uri="{FF2B5EF4-FFF2-40B4-BE49-F238E27FC236}">
                  <a16:creationId xmlns:a16="http://schemas.microsoft.com/office/drawing/2014/main" id="{542AC7EE-C570-7599-FD7B-14A8F9A2AB69}"/>
                </a:ext>
              </a:extLst>
            </p:cNvPr>
            <p:cNvSpPr/>
            <p:nvPr/>
          </p:nvSpPr>
          <p:spPr>
            <a:xfrm>
              <a:off x="5488556" y="4361609"/>
              <a:ext cx="120610" cy="113053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lowchart: Connector 26">
              <a:extLst>
                <a:ext uri="{FF2B5EF4-FFF2-40B4-BE49-F238E27FC236}">
                  <a16:creationId xmlns:a16="http://schemas.microsoft.com/office/drawing/2014/main" id="{51E6F046-1890-F342-D061-593B6F64F609}"/>
                </a:ext>
              </a:extLst>
            </p:cNvPr>
            <p:cNvSpPr/>
            <p:nvPr/>
          </p:nvSpPr>
          <p:spPr>
            <a:xfrm>
              <a:off x="6610700" y="5187386"/>
              <a:ext cx="120610" cy="113053"/>
            </a:xfrm>
            <a:prstGeom prst="flowChartConnector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lowchart: Connector 27">
              <a:extLst>
                <a:ext uri="{FF2B5EF4-FFF2-40B4-BE49-F238E27FC236}">
                  <a16:creationId xmlns:a16="http://schemas.microsoft.com/office/drawing/2014/main" id="{751F9B52-6E40-0E08-D92C-1A2B14CE0497}"/>
                </a:ext>
              </a:extLst>
            </p:cNvPr>
            <p:cNvSpPr/>
            <p:nvPr/>
          </p:nvSpPr>
          <p:spPr>
            <a:xfrm>
              <a:off x="6321217" y="5450522"/>
              <a:ext cx="120610" cy="113053"/>
            </a:xfrm>
            <a:prstGeom prst="flowChartConnector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029AD3CD-08E4-A9C4-2A5D-CCADFC80145E}"/>
                </a:ext>
              </a:extLst>
            </p:cNvPr>
            <p:cNvCxnSpPr>
              <a:cxnSpLocks/>
            </p:cNvCxnSpPr>
            <p:nvPr/>
          </p:nvCxnSpPr>
          <p:spPr>
            <a:xfrm>
              <a:off x="5563606" y="4465466"/>
              <a:ext cx="201538" cy="283182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BD5D510D-A109-13CD-483E-3A8A1DD392CF}"/>
                </a:ext>
              </a:extLst>
            </p:cNvPr>
            <p:cNvCxnSpPr>
              <a:cxnSpLocks/>
              <a:endCxn id="25" idx="3"/>
            </p:cNvCxnSpPr>
            <p:nvPr/>
          </p:nvCxnSpPr>
          <p:spPr>
            <a:xfrm>
              <a:off x="5205973" y="5152879"/>
              <a:ext cx="484121" cy="266626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44FB6A81-E7CA-B5D1-F30B-2B42F91C9D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84901" y="5265352"/>
              <a:ext cx="214285" cy="188349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2FAEA163-6A80-1AED-12E6-00323B125A3F}"/>
                    </a:ext>
                  </a:extLst>
                </p:cNvPr>
                <p:cNvSpPr txBox="1"/>
                <p:nvPr/>
              </p:nvSpPr>
              <p:spPr>
                <a:xfrm>
                  <a:off x="6492043" y="5182667"/>
                  <a:ext cx="67906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2FAEA163-6A80-1AED-12E6-00323B125A3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92043" y="5182667"/>
                  <a:ext cx="679062" cy="369332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E76CE305-24DF-F40A-4031-BDD3508E13E9}"/>
                    </a:ext>
                  </a:extLst>
                </p:cNvPr>
                <p:cNvSpPr txBox="1"/>
                <p:nvPr/>
              </p:nvSpPr>
              <p:spPr>
                <a:xfrm>
                  <a:off x="6006859" y="5478854"/>
                  <a:ext cx="67906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E76CE305-24DF-F40A-4031-BDD3508E13E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06859" y="5478854"/>
                  <a:ext cx="679062" cy="369332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87E7A366-429F-3CF2-60F9-C29F9BE6CC50}"/>
                    </a:ext>
                  </a:extLst>
                </p:cNvPr>
                <p:cNvSpPr txBox="1"/>
                <p:nvPr/>
              </p:nvSpPr>
              <p:spPr>
                <a:xfrm>
                  <a:off x="4761151" y="4746649"/>
                  <a:ext cx="67906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87E7A366-429F-3CF2-60F9-C29F9BE6CC5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61151" y="4746649"/>
                  <a:ext cx="679062" cy="369332"/>
                </a:xfrm>
                <a:prstGeom prst="rect">
                  <a:avLst/>
                </a:prstGeom>
                <a:blipFill>
                  <a:blip r:embed="rId13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83E69E6B-BBE5-0E02-9439-16DA9FC55EC9}"/>
                    </a:ext>
                  </a:extLst>
                </p:cNvPr>
                <p:cNvSpPr txBox="1"/>
                <p:nvPr/>
              </p:nvSpPr>
              <p:spPr>
                <a:xfrm>
                  <a:off x="4962968" y="4191385"/>
                  <a:ext cx="67906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83E69E6B-BBE5-0E02-9439-16DA9FC55EC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62968" y="4191385"/>
                  <a:ext cx="679062" cy="369332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F1C3206-5BB6-7AAA-8646-F8382D2DAFC5}"/>
              </a:ext>
            </a:extLst>
          </p:cNvPr>
          <p:cNvSpPr/>
          <p:nvPr/>
        </p:nvSpPr>
        <p:spPr>
          <a:xfrm>
            <a:off x="7860622" y="4079769"/>
            <a:ext cx="2409980" cy="1851671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lowchart: Connector 32">
            <a:extLst>
              <a:ext uri="{FF2B5EF4-FFF2-40B4-BE49-F238E27FC236}">
                <a16:creationId xmlns:a16="http://schemas.microsoft.com/office/drawing/2014/main" id="{0BD81ADA-350F-FC59-0EEC-4CE3FA38B5FB}"/>
              </a:ext>
            </a:extLst>
          </p:cNvPr>
          <p:cNvSpPr/>
          <p:nvPr/>
        </p:nvSpPr>
        <p:spPr>
          <a:xfrm>
            <a:off x="9519799" y="4461252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lowchart: Connector 33">
            <a:extLst>
              <a:ext uri="{FF2B5EF4-FFF2-40B4-BE49-F238E27FC236}">
                <a16:creationId xmlns:a16="http://schemas.microsoft.com/office/drawing/2014/main" id="{7A7DA019-0FB8-B9C0-8EDA-33690C8E7B69}"/>
              </a:ext>
            </a:extLst>
          </p:cNvPr>
          <p:cNvSpPr/>
          <p:nvPr/>
        </p:nvSpPr>
        <p:spPr>
          <a:xfrm>
            <a:off x="8387124" y="5026387"/>
            <a:ext cx="120610" cy="113053"/>
          </a:xfrm>
          <a:prstGeom prst="flowChartConnector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lowchart: Connector 34">
            <a:extLst>
              <a:ext uri="{FF2B5EF4-FFF2-40B4-BE49-F238E27FC236}">
                <a16:creationId xmlns:a16="http://schemas.microsoft.com/office/drawing/2014/main" id="{28298A8B-554C-33EE-D951-35618BA477E9}"/>
              </a:ext>
            </a:extLst>
          </p:cNvPr>
          <p:cNvSpPr/>
          <p:nvPr/>
        </p:nvSpPr>
        <p:spPr>
          <a:xfrm>
            <a:off x="9034497" y="4693342"/>
            <a:ext cx="120610" cy="113053"/>
          </a:xfrm>
          <a:prstGeom prst="flowChartConnector">
            <a:avLst/>
          </a:prstGeom>
          <a:solidFill>
            <a:srgbClr val="C0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lowchart: Connector 35">
            <a:extLst>
              <a:ext uri="{FF2B5EF4-FFF2-40B4-BE49-F238E27FC236}">
                <a16:creationId xmlns:a16="http://schemas.microsoft.com/office/drawing/2014/main" id="{9BEC7A9D-BED8-68E1-1DB6-02761895D408}"/>
              </a:ext>
            </a:extLst>
          </p:cNvPr>
          <p:cNvSpPr/>
          <p:nvPr/>
        </p:nvSpPr>
        <p:spPr>
          <a:xfrm>
            <a:off x="8974192" y="5275062"/>
            <a:ext cx="120610" cy="113053"/>
          </a:xfrm>
          <a:prstGeom prst="flowChartConnector">
            <a:avLst/>
          </a:prstGeom>
          <a:solidFill>
            <a:srgbClr val="0070C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lowchart: Connector 36">
            <a:extLst>
              <a:ext uri="{FF2B5EF4-FFF2-40B4-BE49-F238E27FC236}">
                <a16:creationId xmlns:a16="http://schemas.microsoft.com/office/drawing/2014/main" id="{D5A97680-028A-A7A4-A0D1-CCE0D737BB11}"/>
              </a:ext>
            </a:extLst>
          </p:cNvPr>
          <p:cNvSpPr/>
          <p:nvPr/>
        </p:nvSpPr>
        <p:spPr>
          <a:xfrm>
            <a:off x="8790317" y="4313663"/>
            <a:ext cx="120610" cy="113053"/>
          </a:xfrm>
          <a:prstGeom prst="flowChartConnector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lowchart: Connector 37">
            <a:extLst>
              <a:ext uri="{FF2B5EF4-FFF2-40B4-BE49-F238E27FC236}">
                <a16:creationId xmlns:a16="http://schemas.microsoft.com/office/drawing/2014/main" id="{DB6C5EE7-87B7-C9C7-C2C5-E8501450ECF7}"/>
              </a:ext>
            </a:extLst>
          </p:cNvPr>
          <p:cNvSpPr/>
          <p:nvPr/>
        </p:nvSpPr>
        <p:spPr>
          <a:xfrm>
            <a:off x="9912461" y="5139440"/>
            <a:ext cx="120610" cy="113053"/>
          </a:xfrm>
          <a:prstGeom prst="flowChartConnector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lowchart: Connector 38">
            <a:extLst>
              <a:ext uri="{FF2B5EF4-FFF2-40B4-BE49-F238E27FC236}">
                <a16:creationId xmlns:a16="http://schemas.microsoft.com/office/drawing/2014/main" id="{E7901B7A-C7D0-8D97-40E7-CF38DAE472FD}"/>
              </a:ext>
            </a:extLst>
          </p:cNvPr>
          <p:cNvSpPr/>
          <p:nvPr/>
        </p:nvSpPr>
        <p:spPr>
          <a:xfrm>
            <a:off x="9588076" y="5416535"/>
            <a:ext cx="120610" cy="113053"/>
          </a:xfrm>
          <a:prstGeom prst="flowChartConnector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C8A525B1-F600-5389-7B92-6BB8193C3391}"/>
                  </a:ext>
                </a:extLst>
              </p:cNvPr>
              <p:cNvSpPr txBox="1"/>
              <p:nvPr/>
            </p:nvSpPr>
            <p:spPr>
              <a:xfrm>
                <a:off x="9624424" y="5149914"/>
                <a:ext cx="67906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C8A525B1-F600-5389-7B92-6BB8193C33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24424" y="5149914"/>
                <a:ext cx="679062" cy="369332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8D86C3E2-D503-B198-CDD8-6CCC7AA46920}"/>
                  </a:ext>
                </a:extLst>
              </p:cNvPr>
              <p:cNvSpPr txBox="1"/>
              <p:nvPr/>
            </p:nvSpPr>
            <p:spPr>
              <a:xfrm>
                <a:off x="9268451" y="5453622"/>
                <a:ext cx="67906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8D86C3E2-D503-B198-CDD8-6CCC7AA469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68451" y="5453622"/>
                <a:ext cx="679062" cy="369332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187D70C-8C47-FBAD-DC69-A3C63C52401A}"/>
                  </a:ext>
                </a:extLst>
              </p:cNvPr>
              <p:cNvSpPr txBox="1"/>
              <p:nvPr/>
            </p:nvSpPr>
            <p:spPr>
              <a:xfrm>
                <a:off x="8018897" y="4664852"/>
                <a:ext cx="67906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187D70C-8C47-FBAD-DC69-A3C63C5240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18897" y="4664852"/>
                <a:ext cx="679062" cy="369332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AA9D542-0FC0-D6DC-989B-6D6366B84908}"/>
                  </a:ext>
                </a:extLst>
              </p:cNvPr>
              <p:cNvSpPr txBox="1"/>
              <p:nvPr/>
            </p:nvSpPr>
            <p:spPr>
              <a:xfrm>
                <a:off x="8220714" y="4109588"/>
                <a:ext cx="67906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AA9D542-0FC0-D6DC-989B-6D6366B84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20714" y="4109588"/>
                <a:ext cx="679062" cy="369332"/>
              </a:xfrm>
              <a:prstGeom prst="rect">
                <a:avLst/>
              </a:prstGeom>
              <a:blipFill>
                <a:blip r:embed="rId18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79406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7D499B2B-BE55-B33B-CA27-FA34D0F75FE6}"/>
              </a:ext>
            </a:extLst>
          </p:cNvPr>
          <p:cNvSpPr txBox="1">
            <a:spLocks/>
          </p:cNvSpPr>
          <p:nvPr/>
        </p:nvSpPr>
        <p:spPr>
          <a:xfrm>
            <a:off x="308198" y="249602"/>
            <a:ext cx="10835640" cy="502920"/>
          </a:xfrm>
          <a:prstGeom prst="rect">
            <a:avLst/>
          </a:prstGeom>
        </p:spPr>
        <p:txBody>
          <a:bodyPr anchor="t">
            <a:noAutofit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999" b="0" i="0" kern="1200" cap="none" spc="0" baseline="0">
                <a:solidFill>
                  <a:schemeClr val="accent1"/>
                </a:solidFill>
                <a:latin typeface="Ford Antenna Medium" panose="02000505000000020004" pitchFamily="50" charset="0"/>
                <a:ea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126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95B"/>
                </a:solidFill>
                <a:effectLst/>
                <a:uLnTx/>
                <a:uFillTx/>
                <a:latin typeface="Ford Antenna Medium" panose="02000505000000020004" pitchFamily="50" charset="0"/>
                <a:cs typeface="Arial" panose="020B0604020202020204" pitchFamily="34" charset="0"/>
              </a:rPr>
              <a:t>Experiments and Results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7A98FD-A291-BB7A-64BC-8FA96044893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6</a:t>
            </a:r>
          </a:p>
        </p:txBody>
      </p:sp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CC150E31-D4D3-A107-CEC2-10A611333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704" y="1154136"/>
            <a:ext cx="4568399" cy="3140774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8C82EF7D-7501-04E9-CE5D-8D656B768B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4643" y="1228028"/>
            <a:ext cx="4600323" cy="3066882"/>
          </a:xfrm>
          <a:prstGeom prst="rect">
            <a:avLst/>
          </a:prstGeom>
        </p:spPr>
      </p:pic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71609AC0-9E3D-E42F-9348-420AD09E1A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2635865"/>
              </p:ext>
            </p:extLst>
          </p:nvPr>
        </p:nvGraphicFramePr>
        <p:xfrm>
          <a:off x="5858129" y="4921526"/>
          <a:ext cx="4947031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9697">
                  <a:extLst>
                    <a:ext uri="{9D8B030D-6E8A-4147-A177-3AD203B41FA5}">
                      <a16:colId xmlns:a16="http://schemas.microsoft.com/office/drawing/2014/main" val="3203187439"/>
                    </a:ext>
                  </a:extLst>
                </a:gridCol>
                <a:gridCol w="1551813">
                  <a:extLst>
                    <a:ext uri="{9D8B030D-6E8A-4147-A177-3AD203B41FA5}">
                      <a16:colId xmlns:a16="http://schemas.microsoft.com/office/drawing/2014/main" val="2202515638"/>
                    </a:ext>
                  </a:extLst>
                </a:gridCol>
                <a:gridCol w="1505521">
                  <a:extLst>
                    <a:ext uri="{9D8B030D-6E8A-4147-A177-3AD203B41FA5}">
                      <a16:colId xmlns:a16="http://schemas.microsoft.com/office/drawing/2014/main" val="16026671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400" b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Arial Nova" panose="020B05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Only Exploitation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With Exploration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205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Negative Class (blue)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1.00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1.00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0591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Positive Class (red)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0.644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 Nova" panose="020B0504020202020204" pitchFamily="34" charset="0"/>
                        </a:rPr>
                        <a:t>0.874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990075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26F0420-7C15-CA12-0529-042F588E1523}"/>
              </a:ext>
            </a:extLst>
          </p:cNvPr>
          <p:cNvSpPr txBox="1"/>
          <p:nvPr/>
        </p:nvSpPr>
        <p:spPr>
          <a:xfrm>
            <a:off x="7466662" y="4433564"/>
            <a:ext cx="2287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 Nova" panose="020B0504020202020204" pitchFamily="34" charset="0"/>
              </a:rPr>
              <a:t>Class-wise accuracy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4B94A1-66D3-CED7-E70D-0A122D50C5A0}"/>
              </a:ext>
            </a:extLst>
          </p:cNvPr>
          <p:cNvSpPr txBox="1"/>
          <p:nvPr/>
        </p:nvSpPr>
        <p:spPr>
          <a:xfrm>
            <a:off x="988291" y="4991423"/>
            <a:ext cx="26276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 Nova" panose="020B0504020202020204" pitchFamily="34" charset="0"/>
              </a:rPr>
              <a:t>Budget: 100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 Nova" panose="020B0504020202020204" pitchFamily="34" charset="0"/>
              </a:rPr>
              <a:t>Exploitation ratio: 0.9</a:t>
            </a:r>
          </a:p>
        </p:txBody>
      </p:sp>
    </p:spTree>
    <p:extLst>
      <p:ext uri="{BB962C8B-B14F-4D97-AF65-F5344CB8AC3E}">
        <p14:creationId xmlns:p14="http://schemas.microsoft.com/office/powerpoint/2010/main" val="2832853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90BCB0-E423-3A45-B1D4-6C003246E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8087" y="2636048"/>
            <a:ext cx="5762055" cy="1585904"/>
          </a:xfrm>
        </p:spPr>
        <p:txBody>
          <a:bodyPr>
            <a:normAutofit/>
          </a:bodyPr>
          <a:lstStyle/>
          <a:p>
            <a:pPr algn="ctr"/>
            <a:r>
              <a:rPr lang="en-US" altLang="zh-CN" sz="5400" dirty="0">
                <a:solidFill>
                  <a:schemeClr val="accent1">
                    <a:lumMod val="75000"/>
                  </a:schemeClr>
                </a:solidFill>
                <a:latin typeface="Arial Nova" panose="020B0504020202020204" pitchFamily="34" charset="0"/>
                <a:cs typeface="Times New Roman" panose="02020603050405020304" pitchFamily="18" charset="0"/>
              </a:rPr>
              <a:t>Thank you</a:t>
            </a:r>
            <a:endParaRPr lang="en-US" sz="5400" dirty="0">
              <a:solidFill>
                <a:schemeClr val="accent1">
                  <a:lumMod val="75000"/>
                </a:schemeClr>
              </a:solidFill>
              <a:latin typeface="Arial Nova" panose="020B05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A358F0-F041-DF08-40BB-72F9825B93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22060C5-270B-F64B-8DF9-1DF9F9D366D8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87142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53565</TotalTime>
  <Words>284</Words>
  <Application>Microsoft Macintosh PowerPoint</Application>
  <PresentationFormat>Widescreen</PresentationFormat>
  <Paragraphs>87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8</vt:i4>
      </vt:variant>
    </vt:vector>
  </HeadingPairs>
  <TitlesOfParts>
    <vt:vector size="23" baseType="lpstr">
      <vt:lpstr>Times New Roman</vt:lpstr>
      <vt:lpstr>Roboto Condensed Light</vt:lpstr>
      <vt:lpstr>Calibri</vt:lpstr>
      <vt:lpstr>Arial Nova</vt:lpstr>
      <vt:lpstr>Cambria Math</vt:lpstr>
      <vt:lpstr>Roboto</vt:lpstr>
      <vt:lpstr>Arial</vt:lpstr>
      <vt:lpstr>Wingdings</vt:lpstr>
      <vt:lpstr>Ford Antenna Medium</vt:lpstr>
      <vt:lpstr>Ford Antenna Regular</vt:lpstr>
      <vt:lpstr>Arial Nova (Headings)</vt:lpstr>
      <vt:lpstr>Custom Design</vt:lpstr>
      <vt:lpstr>1_Custom Design</vt:lpstr>
      <vt:lpstr>2_Custom Design</vt:lpstr>
      <vt:lpstr>5_Custom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Gan, Yi-Shin</cp:lastModifiedBy>
  <cp:revision>933</cp:revision>
  <dcterms:created xsi:type="dcterms:W3CDTF">2016-03-09T16:46:53Z</dcterms:created>
  <dcterms:modified xsi:type="dcterms:W3CDTF">2022-11-28T23:04:20Z</dcterms:modified>
</cp:coreProperties>
</file>

<file path=docProps/thumbnail.jpeg>
</file>